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47"/>
  </p:notesMasterIdLst>
  <p:sldIdLst>
    <p:sldId id="293" r:id="rId2"/>
    <p:sldId id="296" r:id="rId3"/>
    <p:sldId id="297" r:id="rId4"/>
    <p:sldId id="298" r:id="rId5"/>
    <p:sldId id="299" r:id="rId6"/>
    <p:sldId id="300"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7" r:id="rId24"/>
    <p:sldId id="318" r:id="rId25"/>
    <p:sldId id="319" r:id="rId26"/>
    <p:sldId id="320" r:id="rId27"/>
    <p:sldId id="321" r:id="rId28"/>
    <p:sldId id="322" r:id="rId29"/>
    <p:sldId id="323" r:id="rId30"/>
    <p:sldId id="324" r:id="rId31"/>
    <p:sldId id="325" r:id="rId32"/>
    <p:sldId id="326" r:id="rId33"/>
    <p:sldId id="327" r:id="rId34"/>
    <p:sldId id="328" r:id="rId35"/>
    <p:sldId id="329" r:id="rId36"/>
    <p:sldId id="330" r:id="rId37"/>
    <p:sldId id="331" r:id="rId38"/>
    <p:sldId id="332" r:id="rId39"/>
    <p:sldId id="333" r:id="rId40"/>
    <p:sldId id="334" r:id="rId41"/>
    <p:sldId id="335" r:id="rId42"/>
    <p:sldId id="336" r:id="rId43"/>
    <p:sldId id="337" r:id="rId44"/>
    <p:sldId id="338" r:id="rId45"/>
    <p:sldId id="339" r:id="rId46"/>
  </p:sldIdLst>
  <p:sldSz cx="6480175" cy="3600450"/>
  <p:notesSz cx="6858000" cy="9144000"/>
  <p:defaultTextStyle>
    <a:defPPr>
      <a:defRPr lang="en-US"/>
    </a:defPPr>
    <a:lvl1pPr marL="0" algn="l" defTabSz="483123" rtl="0" eaLnBrk="1" latinLnBrk="0" hangingPunct="1">
      <a:defRPr sz="1902" kern="1200">
        <a:solidFill>
          <a:schemeClr val="tx1"/>
        </a:solidFill>
        <a:latin typeface="+mn-lt"/>
        <a:ea typeface="+mn-ea"/>
        <a:cs typeface="+mn-cs"/>
      </a:defRPr>
    </a:lvl1pPr>
    <a:lvl2pPr marL="483123" algn="l" defTabSz="483123" rtl="0" eaLnBrk="1" latinLnBrk="0" hangingPunct="1">
      <a:defRPr sz="1902" kern="1200">
        <a:solidFill>
          <a:schemeClr val="tx1"/>
        </a:solidFill>
        <a:latin typeface="+mn-lt"/>
        <a:ea typeface="+mn-ea"/>
        <a:cs typeface="+mn-cs"/>
      </a:defRPr>
    </a:lvl2pPr>
    <a:lvl3pPr marL="966246" algn="l" defTabSz="483123" rtl="0" eaLnBrk="1" latinLnBrk="0" hangingPunct="1">
      <a:defRPr sz="1902" kern="1200">
        <a:solidFill>
          <a:schemeClr val="tx1"/>
        </a:solidFill>
        <a:latin typeface="+mn-lt"/>
        <a:ea typeface="+mn-ea"/>
        <a:cs typeface="+mn-cs"/>
      </a:defRPr>
    </a:lvl3pPr>
    <a:lvl4pPr marL="1449370" algn="l" defTabSz="483123" rtl="0" eaLnBrk="1" latinLnBrk="0" hangingPunct="1">
      <a:defRPr sz="1902" kern="1200">
        <a:solidFill>
          <a:schemeClr val="tx1"/>
        </a:solidFill>
        <a:latin typeface="+mn-lt"/>
        <a:ea typeface="+mn-ea"/>
        <a:cs typeface="+mn-cs"/>
      </a:defRPr>
    </a:lvl4pPr>
    <a:lvl5pPr marL="1932493" algn="l" defTabSz="483123" rtl="0" eaLnBrk="1" latinLnBrk="0" hangingPunct="1">
      <a:defRPr sz="1902" kern="1200">
        <a:solidFill>
          <a:schemeClr val="tx1"/>
        </a:solidFill>
        <a:latin typeface="+mn-lt"/>
        <a:ea typeface="+mn-ea"/>
        <a:cs typeface="+mn-cs"/>
      </a:defRPr>
    </a:lvl5pPr>
    <a:lvl6pPr marL="2415616" algn="l" defTabSz="483123" rtl="0" eaLnBrk="1" latinLnBrk="0" hangingPunct="1">
      <a:defRPr sz="1902" kern="1200">
        <a:solidFill>
          <a:schemeClr val="tx1"/>
        </a:solidFill>
        <a:latin typeface="+mn-lt"/>
        <a:ea typeface="+mn-ea"/>
        <a:cs typeface="+mn-cs"/>
      </a:defRPr>
    </a:lvl6pPr>
    <a:lvl7pPr marL="2898739" algn="l" defTabSz="483123" rtl="0" eaLnBrk="1" latinLnBrk="0" hangingPunct="1">
      <a:defRPr sz="1902" kern="1200">
        <a:solidFill>
          <a:schemeClr val="tx1"/>
        </a:solidFill>
        <a:latin typeface="+mn-lt"/>
        <a:ea typeface="+mn-ea"/>
        <a:cs typeface="+mn-cs"/>
      </a:defRPr>
    </a:lvl7pPr>
    <a:lvl8pPr marL="3381863" algn="l" defTabSz="483123" rtl="0" eaLnBrk="1" latinLnBrk="0" hangingPunct="1">
      <a:defRPr sz="1902" kern="1200">
        <a:solidFill>
          <a:schemeClr val="tx1"/>
        </a:solidFill>
        <a:latin typeface="+mn-lt"/>
        <a:ea typeface="+mn-ea"/>
        <a:cs typeface="+mn-cs"/>
      </a:defRPr>
    </a:lvl8pPr>
    <a:lvl9pPr marL="3864986" algn="l" defTabSz="483123" rtl="0" eaLnBrk="1" latinLnBrk="0" hangingPunct="1">
      <a:defRPr sz="1902"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054ED537-08B6-4BEC-A565-915FCA464A2D}">
          <p14:sldIdLst/>
        </p14:section>
        <p14:section name="Seção sem Título" id="{9F0E8D2D-0646-4FFA-B968-EA068A8B201F}">
          <p14:sldIdLst>
            <p14:sldId id="293"/>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Lst>
        </p14:section>
      </p14:sectionLst>
    </p:ext>
    <p:ext uri="{EFAFB233-063F-42B5-8137-9DF3F51BA10A}">
      <p15:sldGuideLst xmlns:p15="http://schemas.microsoft.com/office/powerpoint/2012/main">
        <p15:guide id="1" orient="horz" pos="2649" userDrawn="1">
          <p15:clr>
            <a:srgbClr val="A4A3A4"/>
          </p15:clr>
        </p15:guide>
        <p15:guide id="2" pos="3513" userDrawn="1">
          <p15:clr>
            <a:srgbClr val="A4A3A4"/>
          </p15:clr>
        </p15:guide>
        <p15:guide id="3" orient="horz" pos="1135" userDrawn="1">
          <p15:clr>
            <a:srgbClr val="A4A3A4"/>
          </p15:clr>
        </p15:guide>
        <p15:guide id="4" pos="204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21" autoAdjust="0"/>
    <p:restoredTop sz="93738" autoAdjust="0"/>
  </p:normalViewPr>
  <p:slideViewPr>
    <p:cSldViewPr snapToGrid="0">
      <p:cViewPr varScale="1">
        <p:scale>
          <a:sx n="106" d="100"/>
          <a:sy n="106" d="100"/>
        </p:scale>
        <p:origin x="84" y="342"/>
      </p:cViewPr>
      <p:guideLst>
        <p:guide orient="horz" pos="2649"/>
        <p:guide pos="3513"/>
        <p:guide orient="horz" pos="1135"/>
        <p:guide pos="2043"/>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73" d="100"/>
          <a:sy n="73" d="100"/>
        </p:scale>
        <p:origin x="195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5010" y="0"/>
            <a:ext cx="2971800" cy="457200"/>
          </a:xfrm>
          <a:prstGeom prst="rect">
            <a:avLst/>
          </a:prstGeom>
        </p:spPr>
        <p:txBody>
          <a:bodyPr vert="horz" lIns="91440" tIns="45720" rIns="91440" bIns="45720" rtlCol="0"/>
          <a:lstStyle>
            <a:lvl1pPr algn="r">
              <a:defRPr sz="1200"/>
            </a:lvl1pPr>
          </a:lstStyle>
          <a:p>
            <a:fld id="{8E16BBD4-8911-4A0F-AA6A-6D6D8349903B}" type="datetimeFigureOut">
              <a:rPr lang="pt-BR" smtClean="0"/>
              <a:t>14/11/2019</a:t>
            </a:fld>
            <a:endParaRPr lang="pt-BR"/>
          </a:p>
        </p:txBody>
      </p:sp>
      <p:sp>
        <p:nvSpPr>
          <p:cNvPr id="4" name="Espaço Reservado para Imagem de Slide 3"/>
          <p:cNvSpPr>
            <a:spLocks noGrp="1" noRot="1" noChangeAspect="1"/>
          </p:cNvSpPr>
          <p:nvPr>
            <p:ph type="sldImg" idx="2"/>
          </p:nvPr>
        </p:nvSpPr>
        <p:spPr>
          <a:xfrm>
            <a:off x="344488" y="685800"/>
            <a:ext cx="6169025"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4684"/>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5010" y="8684684"/>
            <a:ext cx="2971800" cy="457200"/>
          </a:xfrm>
          <a:prstGeom prst="rect">
            <a:avLst/>
          </a:prstGeom>
        </p:spPr>
        <p:txBody>
          <a:bodyPr vert="horz" lIns="91440" tIns="45720" rIns="91440" bIns="45720" rtlCol="0" anchor="b"/>
          <a:lstStyle>
            <a:lvl1pPr algn="r">
              <a:defRPr sz="1200"/>
            </a:lvl1pPr>
          </a:lstStyle>
          <a:p>
            <a:fld id="{AA3BDF02-B96A-49DA-B87B-E5BEC32AF444}" type="slidenum">
              <a:rPr lang="pt-BR" smtClean="0"/>
              <a:t>‹nº›</a:t>
            </a:fld>
            <a:endParaRPr lang="pt-BR"/>
          </a:p>
        </p:txBody>
      </p:sp>
    </p:spTree>
    <p:extLst>
      <p:ext uri="{BB962C8B-B14F-4D97-AF65-F5344CB8AC3E}">
        <p14:creationId xmlns:p14="http://schemas.microsoft.com/office/powerpoint/2010/main" val="3020347252"/>
      </p:ext>
    </p:extLst>
  </p:cSld>
  <p:clrMap bg1="lt1" tx1="dk1" bg2="lt2" tx2="dk2" accent1="accent1" accent2="accent2" accent3="accent3" accent4="accent4" accent5="accent5" accent6="accent6" hlink="hlink" folHlink="folHlink"/>
  <p:notesStyle>
    <a:lvl1pPr marL="0" algn="l" defTabSz="1116289" rtl="0" eaLnBrk="1" latinLnBrk="0" hangingPunct="1">
      <a:defRPr sz="1585" kern="1200">
        <a:solidFill>
          <a:schemeClr val="tx1"/>
        </a:solidFill>
        <a:latin typeface="+mn-lt"/>
        <a:ea typeface="+mn-ea"/>
        <a:cs typeface="+mn-cs"/>
      </a:defRPr>
    </a:lvl1pPr>
    <a:lvl2pPr marL="558144" algn="l" defTabSz="1116289" rtl="0" eaLnBrk="1" latinLnBrk="0" hangingPunct="1">
      <a:defRPr sz="1585" kern="1200">
        <a:solidFill>
          <a:schemeClr val="tx1"/>
        </a:solidFill>
        <a:latin typeface="+mn-lt"/>
        <a:ea typeface="+mn-ea"/>
        <a:cs typeface="+mn-cs"/>
      </a:defRPr>
    </a:lvl2pPr>
    <a:lvl3pPr marL="1116289" algn="l" defTabSz="1116289" rtl="0" eaLnBrk="1" latinLnBrk="0" hangingPunct="1">
      <a:defRPr sz="1585" kern="1200">
        <a:solidFill>
          <a:schemeClr val="tx1"/>
        </a:solidFill>
        <a:latin typeface="+mn-lt"/>
        <a:ea typeface="+mn-ea"/>
        <a:cs typeface="+mn-cs"/>
      </a:defRPr>
    </a:lvl3pPr>
    <a:lvl4pPr marL="1674432" algn="l" defTabSz="1116289" rtl="0" eaLnBrk="1" latinLnBrk="0" hangingPunct="1">
      <a:defRPr sz="1585" kern="1200">
        <a:solidFill>
          <a:schemeClr val="tx1"/>
        </a:solidFill>
        <a:latin typeface="+mn-lt"/>
        <a:ea typeface="+mn-ea"/>
        <a:cs typeface="+mn-cs"/>
      </a:defRPr>
    </a:lvl4pPr>
    <a:lvl5pPr marL="2232578" algn="l" defTabSz="1116289" rtl="0" eaLnBrk="1" latinLnBrk="0" hangingPunct="1">
      <a:defRPr sz="1585" kern="1200">
        <a:solidFill>
          <a:schemeClr val="tx1"/>
        </a:solidFill>
        <a:latin typeface="+mn-lt"/>
        <a:ea typeface="+mn-ea"/>
        <a:cs typeface="+mn-cs"/>
      </a:defRPr>
    </a:lvl5pPr>
    <a:lvl6pPr marL="2790724" algn="l" defTabSz="1116289" rtl="0" eaLnBrk="1" latinLnBrk="0" hangingPunct="1">
      <a:defRPr sz="1585" kern="1200">
        <a:solidFill>
          <a:schemeClr val="tx1"/>
        </a:solidFill>
        <a:latin typeface="+mn-lt"/>
        <a:ea typeface="+mn-ea"/>
        <a:cs typeface="+mn-cs"/>
      </a:defRPr>
    </a:lvl6pPr>
    <a:lvl7pPr marL="3348869" algn="l" defTabSz="1116289" rtl="0" eaLnBrk="1" latinLnBrk="0" hangingPunct="1">
      <a:defRPr sz="1585" kern="1200">
        <a:solidFill>
          <a:schemeClr val="tx1"/>
        </a:solidFill>
        <a:latin typeface="+mn-lt"/>
        <a:ea typeface="+mn-ea"/>
        <a:cs typeface="+mn-cs"/>
      </a:defRPr>
    </a:lvl7pPr>
    <a:lvl8pPr marL="3907012" algn="l" defTabSz="1116289" rtl="0" eaLnBrk="1" latinLnBrk="0" hangingPunct="1">
      <a:defRPr sz="1585" kern="1200">
        <a:solidFill>
          <a:schemeClr val="tx1"/>
        </a:solidFill>
        <a:latin typeface="+mn-lt"/>
        <a:ea typeface="+mn-ea"/>
        <a:cs typeface="+mn-cs"/>
      </a:defRPr>
    </a:lvl8pPr>
    <a:lvl9pPr marL="4465158" algn="l" defTabSz="1116289" rtl="0" eaLnBrk="1" latinLnBrk="0" hangingPunct="1">
      <a:defRPr sz="15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a:t>
            </a:fld>
            <a:endParaRPr lang="pt-BR"/>
          </a:p>
        </p:txBody>
      </p:sp>
    </p:spTree>
    <p:extLst>
      <p:ext uri="{BB962C8B-B14F-4D97-AF65-F5344CB8AC3E}">
        <p14:creationId xmlns:p14="http://schemas.microsoft.com/office/powerpoint/2010/main" val="3449073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10</a:t>
            </a:fld>
            <a:endParaRPr lang="pt-BR"/>
          </a:p>
        </p:txBody>
      </p:sp>
    </p:spTree>
    <p:extLst>
      <p:ext uri="{BB962C8B-B14F-4D97-AF65-F5344CB8AC3E}">
        <p14:creationId xmlns:p14="http://schemas.microsoft.com/office/powerpoint/2010/main" val="2467686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11</a:t>
            </a:fld>
            <a:endParaRPr lang="pt-BR"/>
          </a:p>
        </p:txBody>
      </p:sp>
    </p:spTree>
    <p:extLst>
      <p:ext uri="{BB962C8B-B14F-4D97-AF65-F5344CB8AC3E}">
        <p14:creationId xmlns:p14="http://schemas.microsoft.com/office/powerpoint/2010/main" val="3880738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12</a:t>
            </a:fld>
            <a:endParaRPr lang="pt-BR"/>
          </a:p>
        </p:txBody>
      </p:sp>
    </p:spTree>
    <p:extLst>
      <p:ext uri="{BB962C8B-B14F-4D97-AF65-F5344CB8AC3E}">
        <p14:creationId xmlns:p14="http://schemas.microsoft.com/office/powerpoint/2010/main" val="3383938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13</a:t>
            </a:fld>
            <a:endParaRPr lang="pt-BR"/>
          </a:p>
        </p:txBody>
      </p:sp>
    </p:spTree>
    <p:extLst>
      <p:ext uri="{BB962C8B-B14F-4D97-AF65-F5344CB8AC3E}">
        <p14:creationId xmlns:p14="http://schemas.microsoft.com/office/powerpoint/2010/main" val="190805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14</a:t>
            </a:fld>
            <a:endParaRPr lang="pt-BR"/>
          </a:p>
        </p:txBody>
      </p:sp>
    </p:spTree>
    <p:extLst>
      <p:ext uri="{BB962C8B-B14F-4D97-AF65-F5344CB8AC3E}">
        <p14:creationId xmlns:p14="http://schemas.microsoft.com/office/powerpoint/2010/main" val="4068959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15</a:t>
            </a:fld>
            <a:endParaRPr lang="pt-BR"/>
          </a:p>
        </p:txBody>
      </p:sp>
    </p:spTree>
    <p:extLst>
      <p:ext uri="{BB962C8B-B14F-4D97-AF65-F5344CB8AC3E}">
        <p14:creationId xmlns:p14="http://schemas.microsoft.com/office/powerpoint/2010/main" val="3931002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16</a:t>
            </a:fld>
            <a:endParaRPr lang="pt-BR"/>
          </a:p>
        </p:txBody>
      </p:sp>
    </p:spTree>
    <p:extLst>
      <p:ext uri="{BB962C8B-B14F-4D97-AF65-F5344CB8AC3E}">
        <p14:creationId xmlns:p14="http://schemas.microsoft.com/office/powerpoint/2010/main" val="966933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17</a:t>
            </a:fld>
            <a:endParaRPr lang="pt-BR"/>
          </a:p>
        </p:txBody>
      </p:sp>
    </p:spTree>
    <p:extLst>
      <p:ext uri="{BB962C8B-B14F-4D97-AF65-F5344CB8AC3E}">
        <p14:creationId xmlns:p14="http://schemas.microsoft.com/office/powerpoint/2010/main" val="2250478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18</a:t>
            </a:fld>
            <a:endParaRPr lang="pt-BR"/>
          </a:p>
        </p:txBody>
      </p:sp>
    </p:spTree>
    <p:extLst>
      <p:ext uri="{BB962C8B-B14F-4D97-AF65-F5344CB8AC3E}">
        <p14:creationId xmlns:p14="http://schemas.microsoft.com/office/powerpoint/2010/main" val="2033784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19</a:t>
            </a:fld>
            <a:endParaRPr lang="pt-BR"/>
          </a:p>
        </p:txBody>
      </p:sp>
    </p:spTree>
    <p:extLst>
      <p:ext uri="{BB962C8B-B14F-4D97-AF65-F5344CB8AC3E}">
        <p14:creationId xmlns:p14="http://schemas.microsoft.com/office/powerpoint/2010/main" val="897074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a:t>
            </a:fld>
            <a:endParaRPr lang="pt-BR"/>
          </a:p>
        </p:txBody>
      </p:sp>
    </p:spTree>
    <p:extLst>
      <p:ext uri="{BB962C8B-B14F-4D97-AF65-F5344CB8AC3E}">
        <p14:creationId xmlns:p14="http://schemas.microsoft.com/office/powerpoint/2010/main" val="1691410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20</a:t>
            </a:fld>
            <a:endParaRPr lang="pt-BR"/>
          </a:p>
        </p:txBody>
      </p:sp>
    </p:spTree>
    <p:extLst>
      <p:ext uri="{BB962C8B-B14F-4D97-AF65-F5344CB8AC3E}">
        <p14:creationId xmlns:p14="http://schemas.microsoft.com/office/powerpoint/2010/main" val="3129687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21</a:t>
            </a:fld>
            <a:endParaRPr lang="pt-BR"/>
          </a:p>
        </p:txBody>
      </p:sp>
    </p:spTree>
    <p:extLst>
      <p:ext uri="{BB962C8B-B14F-4D97-AF65-F5344CB8AC3E}">
        <p14:creationId xmlns:p14="http://schemas.microsoft.com/office/powerpoint/2010/main" val="1865866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22</a:t>
            </a:fld>
            <a:endParaRPr lang="pt-BR"/>
          </a:p>
        </p:txBody>
      </p:sp>
    </p:spTree>
    <p:extLst>
      <p:ext uri="{BB962C8B-B14F-4D97-AF65-F5344CB8AC3E}">
        <p14:creationId xmlns:p14="http://schemas.microsoft.com/office/powerpoint/2010/main" val="3808330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23</a:t>
            </a:fld>
            <a:endParaRPr lang="pt-BR"/>
          </a:p>
        </p:txBody>
      </p:sp>
    </p:spTree>
    <p:extLst>
      <p:ext uri="{BB962C8B-B14F-4D97-AF65-F5344CB8AC3E}">
        <p14:creationId xmlns:p14="http://schemas.microsoft.com/office/powerpoint/2010/main" val="694127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24</a:t>
            </a:fld>
            <a:endParaRPr lang="pt-BR"/>
          </a:p>
        </p:txBody>
      </p:sp>
    </p:spTree>
    <p:extLst>
      <p:ext uri="{BB962C8B-B14F-4D97-AF65-F5344CB8AC3E}">
        <p14:creationId xmlns:p14="http://schemas.microsoft.com/office/powerpoint/2010/main" val="3631869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25</a:t>
            </a:fld>
            <a:endParaRPr lang="pt-BR"/>
          </a:p>
        </p:txBody>
      </p:sp>
    </p:spTree>
    <p:extLst>
      <p:ext uri="{BB962C8B-B14F-4D97-AF65-F5344CB8AC3E}">
        <p14:creationId xmlns:p14="http://schemas.microsoft.com/office/powerpoint/2010/main" val="3075856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26</a:t>
            </a:fld>
            <a:endParaRPr lang="pt-BR"/>
          </a:p>
        </p:txBody>
      </p:sp>
    </p:spTree>
    <p:extLst>
      <p:ext uri="{BB962C8B-B14F-4D97-AF65-F5344CB8AC3E}">
        <p14:creationId xmlns:p14="http://schemas.microsoft.com/office/powerpoint/2010/main" val="4118080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27</a:t>
            </a:fld>
            <a:endParaRPr lang="pt-BR"/>
          </a:p>
        </p:txBody>
      </p:sp>
    </p:spTree>
    <p:extLst>
      <p:ext uri="{BB962C8B-B14F-4D97-AF65-F5344CB8AC3E}">
        <p14:creationId xmlns:p14="http://schemas.microsoft.com/office/powerpoint/2010/main" val="4245046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28</a:t>
            </a:fld>
            <a:endParaRPr lang="pt-BR"/>
          </a:p>
        </p:txBody>
      </p:sp>
    </p:spTree>
    <p:extLst>
      <p:ext uri="{BB962C8B-B14F-4D97-AF65-F5344CB8AC3E}">
        <p14:creationId xmlns:p14="http://schemas.microsoft.com/office/powerpoint/2010/main" val="2823771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29</a:t>
            </a:fld>
            <a:endParaRPr lang="pt-BR"/>
          </a:p>
        </p:txBody>
      </p:sp>
    </p:spTree>
    <p:extLst>
      <p:ext uri="{BB962C8B-B14F-4D97-AF65-F5344CB8AC3E}">
        <p14:creationId xmlns:p14="http://schemas.microsoft.com/office/powerpoint/2010/main" val="1037740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a:t>
            </a:fld>
            <a:endParaRPr lang="pt-BR"/>
          </a:p>
        </p:txBody>
      </p:sp>
    </p:spTree>
    <p:extLst>
      <p:ext uri="{BB962C8B-B14F-4D97-AF65-F5344CB8AC3E}">
        <p14:creationId xmlns:p14="http://schemas.microsoft.com/office/powerpoint/2010/main" val="41698980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30</a:t>
            </a:fld>
            <a:endParaRPr lang="pt-BR"/>
          </a:p>
        </p:txBody>
      </p:sp>
    </p:spTree>
    <p:extLst>
      <p:ext uri="{BB962C8B-B14F-4D97-AF65-F5344CB8AC3E}">
        <p14:creationId xmlns:p14="http://schemas.microsoft.com/office/powerpoint/2010/main" val="2153234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31</a:t>
            </a:fld>
            <a:endParaRPr lang="pt-BR"/>
          </a:p>
        </p:txBody>
      </p:sp>
    </p:spTree>
    <p:extLst>
      <p:ext uri="{BB962C8B-B14F-4D97-AF65-F5344CB8AC3E}">
        <p14:creationId xmlns:p14="http://schemas.microsoft.com/office/powerpoint/2010/main" val="4020685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32</a:t>
            </a:fld>
            <a:endParaRPr lang="pt-BR"/>
          </a:p>
        </p:txBody>
      </p:sp>
    </p:spTree>
    <p:extLst>
      <p:ext uri="{BB962C8B-B14F-4D97-AF65-F5344CB8AC3E}">
        <p14:creationId xmlns:p14="http://schemas.microsoft.com/office/powerpoint/2010/main" val="3175985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33</a:t>
            </a:fld>
            <a:endParaRPr lang="pt-BR"/>
          </a:p>
        </p:txBody>
      </p:sp>
    </p:spTree>
    <p:extLst>
      <p:ext uri="{BB962C8B-B14F-4D97-AF65-F5344CB8AC3E}">
        <p14:creationId xmlns:p14="http://schemas.microsoft.com/office/powerpoint/2010/main" val="1876224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34</a:t>
            </a:fld>
            <a:endParaRPr lang="pt-BR"/>
          </a:p>
        </p:txBody>
      </p:sp>
    </p:spTree>
    <p:extLst>
      <p:ext uri="{BB962C8B-B14F-4D97-AF65-F5344CB8AC3E}">
        <p14:creationId xmlns:p14="http://schemas.microsoft.com/office/powerpoint/2010/main" val="3378582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35</a:t>
            </a:fld>
            <a:endParaRPr lang="pt-BR"/>
          </a:p>
        </p:txBody>
      </p:sp>
    </p:spTree>
    <p:extLst>
      <p:ext uri="{BB962C8B-B14F-4D97-AF65-F5344CB8AC3E}">
        <p14:creationId xmlns:p14="http://schemas.microsoft.com/office/powerpoint/2010/main" val="1063008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36</a:t>
            </a:fld>
            <a:endParaRPr lang="pt-BR"/>
          </a:p>
        </p:txBody>
      </p:sp>
    </p:spTree>
    <p:extLst>
      <p:ext uri="{BB962C8B-B14F-4D97-AF65-F5344CB8AC3E}">
        <p14:creationId xmlns:p14="http://schemas.microsoft.com/office/powerpoint/2010/main" val="30178862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37</a:t>
            </a:fld>
            <a:endParaRPr lang="pt-BR"/>
          </a:p>
        </p:txBody>
      </p:sp>
    </p:spTree>
    <p:extLst>
      <p:ext uri="{BB962C8B-B14F-4D97-AF65-F5344CB8AC3E}">
        <p14:creationId xmlns:p14="http://schemas.microsoft.com/office/powerpoint/2010/main" val="96540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38</a:t>
            </a:fld>
            <a:endParaRPr lang="pt-BR"/>
          </a:p>
        </p:txBody>
      </p:sp>
    </p:spTree>
    <p:extLst>
      <p:ext uri="{BB962C8B-B14F-4D97-AF65-F5344CB8AC3E}">
        <p14:creationId xmlns:p14="http://schemas.microsoft.com/office/powerpoint/2010/main" val="32301935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39</a:t>
            </a:fld>
            <a:endParaRPr lang="pt-BR"/>
          </a:p>
        </p:txBody>
      </p:sp>
    </p:spTree>
    <p:extLst>
      <p:ext uri="{BB962C8B-B14F-4D97-AF65-F5344CB8AC3E}">
        <p14:creationId xmlns:p14="http://schemas.microsoft.com/office/powerpoint/2010/main" val="431515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a:t>
            </a:fld>
            <a:endParaRPr lang="pt-BR"/>
          </a:p>
        </p:txBody>
      </p:sp>
    </p:spTree>
    <p:extLst>
      <p:ext uri="{BB962C8B-B14F-4D97-AF65-F5344CB8AC3E}">
        <p14:creationId xmlns:p14="http://schemas.microsoft.com/office/powerpoint/2010/main" val="2065640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40</a:t>
            </a:fld>
            <a:endParaRPr lang="pt-BR"/>
          </a:p>
        </p:txBody>
      </p:sp>
    </p:spTree>
    <p:extLst>
      <p:ext uri="{BB962C8B-B14F-4D97-AF65-F5344CB8AC3E}">
        <p14:creationId xmlns:p14="http://schemas.microsoft.com/office/powerpoint/2010/main" val="10120027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41</a:t>
            </a:fld>
            <a:endParaRPr lang="pt-BR"/>
          </a:p>
        </p:txBody>
      </p:sp>
    </p:spTree>
    <p:extLst>
      <p:ext uri="{BB962C8B-B14F-4D97-AF65-F5344CB8AC3E}">
        <p14:creationId xmlns:p14="http://schemas.microsoft.com/office/powerpoint/2010/main" val="2054433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42</a:t>
            </a:fld>
            <a:endParaRPr lang="pt-BR"/>
          </a:p>
        </p:txBody>
      </p:sp>
    </p:spTree>
    <p:extLst>
      <p:ext uri="{BB962C8B-B14F-4D97-AF65-F5344CB8AC3E}">
        <p14:creationId xmlns:p14="http://schemas.microsoft.com/office/powerpoint/2010/main" val="1640164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43</a:t>
            </a:fld>
            <a:endParaRPr lang="pt-BR"/>
          </a:p>
        </p:txBody>
      </p:sp>
    </p:spTree>
    <p:extLst>
      <p:ext uri="{BB962C8B-B14F-4D97-AF65-F5344CB8AC3E}">
        <p14:creationId xmlns:p14="http://schemas.microsoft.com/office/powerpoint/2010/main" val="31930663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44</a:t>
            </a:fld>
            <a:endParaRPr lang="pt-BR"/>
          </a:p>
        </p:txBody>
      </p:sp>
    </p:spTree>
    <p:extLst>
      <p:ext uri="{BB962C8B-B14F-4D97-AF65-F5344CB8AC3E}">
        <p14:creationId xmlns:p14="http://schemas.microsoft.com/office/powerpoint/2010/main" val="3001990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45</a:t>
            </a:fld>
            <a:endParaRPr lang="pt-BR"/>
          </a:p>
        </p:txBody>
      </p:sp>
    </p:spTree>
    <p:extLst>
      <p:ext uri="{BB962C8B-B14F-4D97-AF65-F5344CB8AC3E}">
        <p14:creationId xmlns:p14="http://schemas.microsoft.com/office/powerpoint/2010/main" val="173049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5</a:t>
            </a:fld>
            <a:endParaRPr lang="pt-BR"/>
          </a:p>
        </p:txBody>
      </p:sp>
    </p:spTree>
    <p:extLst>
      <p:ext uri="{BB962C8B-B14F-4D97-AF65-F5344CB8AC3E}">
        <p14:creationId xmlns:p14="http://schemas.microsoft.com/office/powerpoint/2010/main" val="16010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6</a:t>
            </a:fld>
            <a:endParaRPr lang="pt-BR"/>
          </a:p>
        </p:txBody>
      </p:sp>
    </p:spTree>
    <p:extLst>
      <p:ext uri="{BB962C8B-B14F-4D97-AF65-F5344CB8AC3E}">
        <p14:creationId xmlns:p14="http://schemas.microsoft.com/office/powerpoint/2010/main" val="127896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7</a:t>
            </a:fld>
            <a:endParaRPr lang="pt-BR"/>
          </a:p>
        </p:txBody>
      </p:sp>
    </p:spTree>
    <p:extLst>
      <p:ext uri="{BB962C8B-B14F-4D97-AF65-F5344CB8AC3E}">
        <p14:creationId xmlns:p14="http://schemas.microsoft.com/office/powerpoint/2010/main" val="2477005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8</a:t>
            </a:fld>
            <a:endParaRPr lang="pt-BR"/>
          </a:p>
        </p:txBody>
      </p:sp>
    </p:spTree>
    <p:extLst>
      <p:ext uri="{BB962C8B-B14F-4D97-AF65-F5344CB8AC3E}">
        <p14:creationId xmlns:p14="http://schemas.microsoft.com/office/powerpoint/2010/main" val="1056529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9</a:t>
            </a:fld>
            <a:endParaRPr lang="pt-BR"/>
          </a:p>
        </p:txBody>
      </p:sp>
    </p:spTree>
    <p:extLst>
      <p:ext uri="{BB962C8B-B14F-4D97-AF65-F5344CB8AC3E}">
        <p14:creationId xmlns:p14="http://schemas.microsoft.com/office/powerpoint/2010/main" val="50826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810022" y="589241"/>
            <a:ext cx="4860131" cy="1253490"/>
          </a:xfrm>
        </p:spPr>
        <p:txBody>
          <a:bodyPr anchor="b"/>
          <a:lstStyle>
            <a:lvl1pPr algn="ctr">
              <a:defRPr sz="3150"/>
            </a:lvl1pPr>
          </a:lstStyle>
          <a:p>
            <a:r>
              <a:rPr lang="pt-BR" smtClean="0"/>
              <a:t>Clique para editar o título mestre</a:t>
            </a:r>
            <a:endParaRPr lang="en-US" dirty="0"/>
          </a:p>
        </p:txBody>
      </p:sp>
      <p:sp>
        <p:nvSpPr>
          <p:cNvPr id="3" name="Subtitle 2"/>
          <p:cNvSpPr>
            <a:spLocks noGrp="1"/>
          </p:cNvSpPr>
          <p:nvPr>
            <p:ph type="subTitle" idx="1"/>
          </p:nvPr>
        </p:nvSpPr>
        <p:spPr>
          <a:xfrm>
            <a:off x="810022" y="1891070"/>
            <a:ext cx="4860131" cy="869275"/>
          </a:xfrm>
        </p:spPr>
        <p:txBody>
          <a:bodyPr/>
          <a:lstStyle>
            <a:lvl1pPr marL="0" indent="0" algn="ctr">
              <a:buNone/>
              <a:defRPr sz="1260"/>
            </a:lvl1pPr>
            <a:lvl2pPr marL="240030" indent="0" algn="ctr">
              <a:buNone/>
              <a:defRPr sz="1050"/>
            </a:lvl2pPr>
            <a:lvl3pPr marL="480060" indent="0" algn="ctr">
              <a:buNone/>
              <a:defRPr sz="945"/>
            </a:lvl3pPr>
            <a:lvl4pPr marL="720090" indent="0" algn="ctr">
              <a:buNone/>
              <a:defRPr sz="840"/>
            </a:lvl4pPr>
            <a:lvl5pPr marL="960120" indent="0" algn="ctr">
              <a:buNone/>
              <a:defRPr sz="840"/>
            </a:lvl5pPr>
            <a:lvl6pPr marL="1200150" indent="0" algn="ctr">
              <a:buNone/>
              <a:defRPr sz="840"/>
            </a:lvl6pPr>
            <a:lvl7pPr marL="1440180" indent="0" algn="ctr">
              <a:buNone/>
              <a:defRPr sz="840"/>
            </a:lvl7pPr>
            <a:lvl8pPr marL="1680210" indent="0" algn="ctr">
              <a:buNone/>
              <a:defRPr sz="840"/>
            </a:lvl8pPr>
            <a:lvl9pPr marL="1920240" indent="0" algn="ctr">
              <a:buNone/>
              <a:defRPr sz="840"/>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F8BDB6AA-63F8-4F31-8EA3-CB6FE8D9515C}" type="datetimeFigureOut">
              <a:rPr lang="pt-BR" smtClean="0"/>
              <a:pPr/>
              <a:t>14/11/2019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23241348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F8BDB6AA-63F8-4F31-8EA3-CB6FE8D9515C}" type="datetimeFigureOut">
              <a:rPr lang="pt-BR" smtClean="0"/>
              <a:pPr/>
              <a:t>14/11/2019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222144081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637375" y="191691"/>
            <a:ext cx="1397288" cy="3051215"/>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445512" y="191691"/>
            <a:ext cx="4110861" cy="305121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F8BDB6AA-63F8-4F31-8EA3-CB6FE8D9515C}" type="datetimeFigureOut">
              <a:rPr lang="pt-BR" smtClean="0"/>
              <a:pPr/>
              <a:t>14/11/2019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12610113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F8BDB6AA-63F8-4F31-8EA3-CB6FE8D9515C}" type="datetimeFigureOut">
              <a:rPr lang="pt-BR" smtClean="0"/>
              <a:pPr/>
              <a:t>14/11/2019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212201890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442137" y="897613"/>
            <a:ext cx="5589151" cy="1497687"/>
          </a:xfrm>
        </p:spPr>
        <p:txBody>
          <a:bodyPr anchor="b"/>
          <a:lstStyle>
            <a:lvl1pPr>
              <a:defRPr sz="3150"/>
            </a:lvl1pPr>
          </a:lstStyle>
          <a:p>
            <a:r>
              <a:rPr lang="pt-BR" smtClean="0"/>
              <a:t>Clique para editar o título mestre</a:t>
            </a:r>
            <a:endParaRPr lang="en-US" dirty="0"/>
          </a:p>
        </p:txBody>
      </p:sp>
      <p:sp>
        <p:nvSpPr>
          <p:cNvPr id="3" name="Text Placeholder 2"/>
          <p:cNvSpPr>
            <a:spLocks noGrp="1"/>
          </p:cNvSpPr>
          <p:nvPr>
            <p:ph type="body" idx="1"/>
          </p:nvPr>
        </p:nvSpPr>
        <p:spPr>
          <a:xfrm>
            <a:off x="442137" y="2409468"/>
            <a:ext cx="5589151" cy="787598"/>
          </a:xfrm>
        </p:spPr>
        <p:txBody>
          <a:bodyPr/>
          <a:lstStyle>
            <a:lvl1pPr marL="0" indent="0">
              <a:buNone/>
              <a:defRPr sz="1260">
                <a:solidFill>
                  <a:schemeClr val="tx1">
                    <a:tint val="75000"/>
                  </a:schemeClr>
                </a:solidFill>
              </a:defRPr>
            </a:lvl1pPr>
            <a:lvl2pPr marL="240030" indent="0">
              <a:buNone/>
              <a:defRPr sz="1050">
                <a:solidFill>
                  <a:schemeClr val="tx1">
                    <a:tint val="75000"/>
                  </a:schemeClr>
                </a:solidFill>
              </a:defRPr>
            </a:lvl2pPr>
            <a:lvl3pPr marL="480060" indent="0">
              <a:buNone/>
              <a:defRPr sz="945">
                <a:solidFill>
                  <a:schemeClr val="tx1">
                    <a:tint val="75000"/>
                  </a:schemeClr>
                </a:solidFill>
              </a:defRPr>
            </a:lvl3pPr>
            <a:lvl4pPr marL="720090" indent="0">
              <a:buNone/>
              <a:defRPr sz="840">
                <a:solidFill>
                  <a:schemeClr val="tx1">
                    <a:tint val="75000"/>
                  </a:schemeClr>
                </a:solidFill>
              </a:defRPr>
            </a:lvl4pPr>
            <a:lvl5pPr marL="960120" indent="0">
              <a:buNone/>
              <a:defRPr sz="840">
                <a:solidFill>
                  <a:schemeClr val="tx1">
                    <a:tint val="75000"/>
                  </a:schemeClr>
                </a:solidFill>
              </a:defRPr>
            </a:lvl5pPr>
            <a:lvl6pPr marL="1200150" indent="0">
              <a:buNone/>
              <a:defRPr sz="840">
                <a:solidFill>
                  <a:schemeClr val="tx1">
                    <a:tint val="75000"/>
                  </a:schemeClr>
                </a:solidFill>
              </a:defRPr>
            </a:lvl6pPr>
            <a:lvl7pPr marL="1440180" indent="0">
              <a:buNone/>
              <a:defRPr sz="840">
                <a:solidFill>
                  <a:schemeClr val="tx1">
                    <a:tint val="75000"/>
                  </a:schemeClr>
                </a:solidFill>
              </a:defRPr>
            </a:lvl7pPr>
            <a:lvl8pPr marL="1680210" indent="0">
              <a:buNone/>
              <a:defRPr sz="840">
                <a:solidFill>
                  <a:schemeClr val="tx1">
                    <a:tint val="75000"/>
                  </a:schemeClr>
                </a:solidFill>
              </a:defRPr>
            </a:lvl8pPr>
            <a:lvl9pPr marL="1920240" indent="0">
              <a:buNone/>
              <a:defRPr sz="84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F8BDB6AA-63F8-4F31-8EA3-CB6FE8D9515C}" type="datetimeFigureOut">
              <a:rPr lang="pt-BR" smtClean="0"/>
              <a:pPr/>
              <a:t>14/11/2019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38449199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445512" y="958453"/>
            <a:ext cx="2754074" cy="2284452"/>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3280589" y="958453"/>
            <a:ext cx="2754074" cy="2284452"/>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F8BDB6AA-63F8-4F31-8EA3-CB6FE8D9515C}" type="datetimeFigureOut">
              <a:rPr lang="pt-BR" smtClean="0"/>
              <a:pPr/>
              <a:t>14/11/2019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3784424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446356" y="191691"/>
            <a:ext cx="5589151" cy="695921"/>
          </a:xfrm>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446356" y="882610"/>
            <a:ext cx="2741418" cy="432554"/>
          </a:xfrm>
        </p:spPr>
        <p:txBody>
          <a:bodyPr anchor="b"/>
          <a:lstStyle>
            <a:lvl1pPr marL="0" indent="0">
              <a:buNone/>
              <a:defRPr sz="1260" b="1"/>
            </a:lvl1pPr>
            <a:lvl2pPr marL="240030" indent="0">
              <a:buNone/>
              <a:defRPr sz="1050" b="1"/>
            </a:lvl2pPr>
            <a:lvl3pPr marL="480060" indent="0">
              <a:buNone/>
              <a:defRPr sz="945" b="1"/>
            </a:lvl3pPr>
            <a:lvl4pPr marL="720090" indent="0">
              <a:buNone/>
              <a:defRPr sz="840" b="1"/>
            </a:lvl4pPr>
            <a:lvl5pPr marL="960120" indent="0">
              <a:buNone/>
              <a:defRPr sz="840" b="1"/>
            </a:lvl5pPr>
            <a:lvl6pPr marL="1200150" indent="0">
              <a:buNone/>
              <a:defRPr sz="840" b="1"/>
            </a:lvl6pPr>
            <a:lvl7pPr marL="1440180" indent="0">
              <a:buNone/>
              <a:defRPr sz="840" b="1"/>
            </a:lvl7pPr>
            <a:lvl8pPr marL="1680210" indent="0">
              <a:buNone/>
              <a:defRPr sz="840" b="1"/>
            </a:lvl8pPr>
            <a:lvl9pPr marL="1920240" indent="0">
              <a:buNone/>
              <a:defRPr sz="840" b="1"/>
            </a:lvl9pPr>
          </a:lstStyle>
          <a:p>
            <a:pPr lvl="0"/>
            <a:r>
              <a:rPr lang="pt-BR" smtClean="0"/>
              <a:t>Clique para editar o texto mestre</a:t>
            </a:r>
          </a:p>
        </p:txBody>
      </p:sp>
      <p:sp>
        <p:nvSpPr>
          <p:cNvPr id="4" name="Content Placeholder 3"/>
          <p:cNvSpPr>
            <a:spLocks noGrp="1"/>
          </p:cNvSpPr>
          <p:nvPr>
            <p:ph sz="half" idx="2"/>
          </p:nvPr>
        </p:nvSpPr>
        <p:spPr>
          <a:xfrm>
            <a:off x="446356" y="1315164"/>
            <a:ext cx="2741418" cy="1934409"/>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3280589" y="882610"/>
            <a:ext cx="2754918" cy="432554"/>
          </a:xfrm>
        </p:spPr>
        <p:txBody>
          <a:bodyPr anchor="b"/>
          <a:lstStyle>
            <a:lvl1pPr marL="0" indent="0">
              <a:buNone/>
              <a:defRPr sz="1260" b="1"/>
            </a:lvl1pPr>
            <a:lvl2pPr marL="240030" indent="0">
              <a:buNone/>
              <a:defRPr sz="1050" b="1"/>
            </a:lvl2pPr>
            <a:lvl3pPr marL="480060" indent="0">
              <a:buNone/>
              <a:defRPr sz="945" b="1"/>
            </a:lvl3pPr>
            <a:lvl4pPr marL="720090" indent="0">
              <a:buNone/>
              <a:defRPr sz="840" b="1"/>
            </a:lvl4pPr>
            <a:lvl5pPr marL="960120" indent="0">
              <a:buNone/>
              <a:defRPr sz="840" b="1"/>
            </a:lvl5pPr>
            <a:lvl6pPr marL="1200150" indent="0">
              <a:buNone/>
              <a:defRPr sz="840" b="1"/>
            </a:lvl6pPr>
            <a:lvl7pPr marL="1440180" indent="0">
              <a:buNone/>
              <a:defRPr sz="840" b="1"/>
            </a:lvl7pPr>
            <a:lvl8pPr marL="1680210" indent="0">
              <a:buNone/>
              <a:defRPr sz="840" b="1"/>
            </a:lvl8pPr>
            <a:lvl9pPr marL="1920240" indent="0">
              <a:buNone/>
              <a:defRPr sz="840" b="1"/>
            </a:lvl9pPr>
          </a:lstStyle>
          <a:p>
            <a:pPr lvl="0"/>
            <a:r>
              <a:rPr lang="pt-BR" smtClean="0"/>
              <a:t>Clique para editar o texto mestre</a:t>
            </a:r>
          </a:p>
        </p:txBody>
      </p:sp>
      <p:sp>
        <p:nvSpPr>
          <p:cNvPr id="6" name="Content Placeholder 5"/>
          <p:cNvSpPr>
            <a:spLocks noGrp="1"/>
          </p:cNvSpPr>
          <p:nvPr>
            <p:ph sz="quarter" idx="4"/>
          </p:nvPr>
        </p:nvSpPr>
        <p:spPr>
          <a:xfrm>
            <a:off x="3280589" y="1315164"/>
            <a:ext cx="2754918" cy="1934409"/>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F8BDB6AA-63F8-4F31-8EA3-CB6FE8D9515C}" type="datetimeFigureOut">
              <a:rPr lang="pt-BR" smtClean="0"/>
              <a:pPr/>
              <a:t>14/11/2019</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23198070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F8BDB6AA-63F8-4F31-8EA3-CB6FE8D9515C}" type="datetimeFigureOut">
              <a:rPr lang="pt-BR" smtClean="0"/>
              <a:pPr/>
              <a:t>14/11/2019</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4770926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BDB6AA-63F8-4F31-8EA3-CB6FE8D9515C}" type="datetimeFigureOut">
              <a:rPr lang="pt-BR" smtClean="0"/>
              <a:pPr/>
              <a:t>14/11/2019</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124199798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46356" y="240030"/>
            <a:ext cx="2090025" cy="840105"/>
          </a:xfrm>
        </p:spPr>
        <p:txBody>
          <a:bodyPr anchor="b"/>
          <a:lstStyle>
            <a:lvl1pPr>
              <a:defRPr sz="1680"/>
            </a:lvl1pPr>
          </a:lstStyle>
          <a:p>
            <a:r>
              <a:rPr lang="pt-BR" smtClean="0"/>
              <a:t>Clique para editar o título mestre</a:t>
            </a:r>
            <a:endParaRPr lang="en-US" dirty="0"/>
          </a:p>
        </p:txBody>
      </p:sp>
      <p:sp>
        <p:nvSpPr>
          <p:cNvPr id="3" name="Content Placeholder 2"/>
          <p:cNvSpPr>
            <a:spLocks noGrp="1"/>
          </p:cNvSpPr>
          <p:nvPr>
            <p:ph idx="1"/>
          </p:nvPr>
        </p:nvSpPr>
        <p:spPr>
          <a:xfrm>
            <a:off x="2754918" y="518398"/>
            <a:ext cx="3280589" cy="2558653"/>
          </a:xfrm>
        </p:spPr>
        <p:txBody>
          <a:bodyPr/>
          <a:lstStyle>
            <a:lvl1pPr>
              <a:defRPr sz="1680"/>
            </a:lvl1pPr>
            <a:lvl2pPr>
              <a:defRPr sz="1470"/>
            </a:lvl2pPr>
            <a:lvl3pPr>
              <a:defRPr sz="1260"/>
            </a:lvl3pPr>
            <a:lvl4pPr>
              <a:defRPr sz="1050"/>
            </a:lvl4pPr>
            <a:lvl5pPr>
              <a:defRPr sz="1050"/>
            </a:lvl5pPr>
            <a:lvl6pPr>
              <a:defRPr sz="1050"/>
            </a:lvl6pPr>
            <a:lvl7pPr>
              <a:defRPr sz="1050"/>
            </a:lvl7pPr>
            <a:lvl8pPr>
              <a:defRPr sz="1050"/>
            </a:lvl8pPr>
            <a:lvl9pPr>
              <a:defRPr sz="105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446356" y="1080135"/>
            <a:ext cx="2090025" cy="2001084"/>
          </a:xfrm>
        </p:spPr>
        <p:txBody>
          <a:bodyPr/>
          <a:lstStyle>
            <a:lvl1pPr marL="0" indent="0">
              <a:buNone/>
              <a:defRPr sz="840"/>
            </a:lvl1pPr>
            <a:lvl2pPr marL="240030" indent="0">
              <a:buNone/>
              <a:defRPr sz="735"/>
            </a:lvl2pPr>
            <a:lvl3pPr marL="480060" indent="0">
              <a:buNone/>
              <a:defRPr sz="630"/>
            </a:lvl3pPr>
            <a:lvl4pPr marL="720090" indent="0">
              <a:buNone/>
              <a:defRPr sz="525"/>
            </a:lvl4pPr>
            <a:lvl5pPr marL="960120" indent="0">
              <a:buNone/>
              <a:defRPr sz="525"/>
            </a:lvl5pPr>
            <a:lvl6pPr marL="1200150" indent="0">
              <a:buNone/>
              <a:defRPr sz="525"/>
            </a:lvl6pPr>
            <a:lvl7pPr marL="1440180" indent="0">
              <a:buNone/>
              <a:defRPr sz="525"/>
            </a:lvl7pPr>
            <a:lvl8pPr marL="1680210" indent="0">
              <a:buNone/>
              <a:defRPr sz="525"/>
            </a:lvl8pPr>
            <a:lvl9pPr marL="1920240" indent="0">
              <a:buNone/>
              <a:defRPr sz="525"/>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8BDB6AA-63F8-4F31-8EA3-CB6FE8D9515C}" type="datetimeFigureOut">
              <a:rPr lang="pt-BR" smtClean="0"/>
              <a:pPr/>
              <a:t>14/11/2019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180725719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46356" y="240030"/>
            <a:ext cx="2090025" cy="840105"/>
          </a:xfrm>
        </p:spPr>
        <p:txBody>
          <a:bodyPr anchor="b"/>
          <a:lstStyle>
            <a:lvl1pPr>
              <a:defRPr sz="168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2754918" y="518398"/>
            <a:ext cx="3280589" cy="2558653"/>
          </a:xfrm>
        </p:spPr>
        <p:txBody>
          <a:bodyPr anchor="t"/>
          <a:lstStyle>
            <a:lvl1pPr marL="0" indent="0">
              <a:buNone/>
              <a:defRPr sz="1680"/>
            </a:lvl1pPr>
            <a:lvl2pPr marL="240030" indent="0">
              <a:buNone/>
              <a:defRPr sz="1470"/>
            </a:lvl2pPr>
            <a:lvl3pPr marL="480060" indent="0">
              <a:buNone/>
              <a:defRPr sz="1260"/>
            </a:lvl3pPr>
            <a:lvl4pPr marL="720090" indent="0">
              <a:buNone/>
              <a:defRPr sz="1050"/>
            </a:lvl4pPr>
            <a:lvl5pPr marL="960120" indent="0">
              <a:buNone/>
              <a:defRPr sz="1050"/>
            </a:lvl5pPr>
            <a:lvl6pPr marL="1200150" indent="0">
              <a:buNone/>
              <a:defRPr sz="1050"/>
            </a:lvl6pPr>
            <a:lvl7pPr marL="1440180" indent="0">
              <a:buNone/>
              <a:defRPr sz="1050"/>
            </a:lvl7pPr>
            <a:lvl8pPr marL="1680210" indent="0">
              <a:buNone/>
              <a:defRPr sz="1050"/>
            </a:lvl8pPr>
            <a:lvl9pPr marL="1920240" indent="0">
              <a:buNone/>
              <a:defRPr sz="105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446356" y="1080135"/>
            <a:ext cx="2090025" cy="2001084"/>
          </a:xfrm>
        </p:spPr>
        <p:txBody>
          <a:bodyPr/>
          <a:lstStyle>
            <a:lvl1pPr marL="0" indent="0">
              <a:buNone/>
              <a:defRPr sz="840"/>
            </a:lvl1pPr>
            <a:lvl2pPr marL="240030" indent="0">
              <a:buNone/>
              <a:defRPr sz="735"/>
            </a:lvl2pPr>
            <a:lvl3pPr marL="480060" indent="0">
              <a:buNone/>
              <a:defRPr sz="630"/>
            </a:lvl3pPr>
            <a:lvl4pPr marL="720090" indent="0">
              <a:buNone/>
              <a:defRPr sz="525"/>
            </a:lvl4pPr>
            <a:lvl5pPr marL="960120" indent="0">
              <a:buNone/>
              <a:defRPr sz="525"/>
            </a:lvl5pPr>
            <a:lvl6pPr marL="1200150" indent="0">
              <a:buNone/>
              <a:defRPr sz="525"/>
            </a:lvl6pPr>
            <a:lvl7pPr marL="1440180" indent="0">
              <a:buNone/>
              <a:defRPr sz="525"/>
            </a:lvl7pPr>
            <a:lvl8pPr marL="1680210" indent="0">
              <a:buNone/>
              <a:defRPr sz="525"/>
            </a:lvl8pPr>
            <a:lvl9pPr marL="1920240" indent="0">
              <a:buNone/>
              <a:defRPr sz="525"/>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8BDB6AA-63F8-4F31-8EA3-CB6FE8D9515C}" type="datetimeFigureOut">
              <a:rPr lang="pt-BR" smtClean="0"/>
              <a:pPr/>
              <a:t>14/11/2019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150703635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5512" y="191691"/>
            <a:ext cx="5589151" cy="695921"/>
          </a:xfrm>
          <a:prstGeom prst="rect">
            <a:avLst/>
          </a:prstGeom>
        </p:spPr>
        <p:txBody>
          <a:bodyPr vert="horz" lIns="91440" tIns="45720" rIns="91440" bIns="45720" rtlCol="0" anchor="ctr">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445512" y="958453"/>
            <a:ext cx="5589151" cy="2284452"/>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445512" y="3337084"/>
            <a:ext cx="1458039" cy="191691"/>
          </a:xfrm>
          <a:prstGeom prst="rect">
            <a:avLst/>
          </a:prstGeom>
        </p:spPr>
        <p:txBody>
          <a:bodyPr vert="horz" lIns="91440" tIns="45720" rIns="91440" bIns="45720" rtlCol="0" anchor="ctr"/>
          <a:lstStyle>
            <a:lvl1pPr algn="l">
              <a:defRPr sz="630">
                <a:solidFill>
                  <a:schemeClr val="tx1">
                    <a:tint val="75000"/>
                  </a:schemeClr>
                </a:solidFill>
              </a:defRPr>
            </a:lvl1pPr>
          </a:lstStyle>
          <a:p>
            <a:fld id="{F8BDB6AA-63F8-4F31-8EA3-CB6FE8D9515C}" type="datetimeFigureOut">
              <a:rPr lang="pt-BR" smtClean="0"/>
              <a:pPr/>
              <a:t>14/11/2019</a:t>
            </a:fld>
            <a:endParaRPr lang="pt-BR"/>
          </a:p>
        </p:txBody>
      </p:sp>
      <p:sp>
        <p:nvSpPr>
          <p:cNvPr id="5" name="Footer Placeholder 4"/>
          <p:cNvSpPr>
            <a:spLocks noGrp="1"/>
          </p:cNvSpPr>
          <p:nvPr>
            <p:ph type="ftr" sz="quarter" idx="3"/>
          </p:nvPr>
        </p:nvSpPr>
        <p:spPr>
          <a:xfrm>
            <a:off x="2146558" y="3337084"/>
            <a:ext cx="2187059" cy="191691"/>
          </a:xfrm>
          <a:prstGeom prst="rect">
            <a:avLst/>
          </a:prstGeom>
        </p:spPr>
        <p:txBody>
          <a:bodyPr vert="horz" lIns="91440" tIns="45720" rIns="91440" bIns="45720" rtlCol="0" anchor="ctr"/>
          <a:lstStyle>
            <a:lvl1pPr algn="ctr">
              <a:defRPr sz="63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4576624" y="3337084"/>
            <a:ext cx="1458039" cy="191691"/>
          </a:xfrm>
          <a:prstGeom prst="rect">
            <a:avLst/>
          </a:prstGeom>
        </p:spPr>
        <p:txBody>
          <a:bodyPr vert="horz" lIns="91440" tIns="45720" rIns="91440" bIns="45720" rtlCol="0" anchor="ctr"/>
          <a:lstStyle>
            <a:lvl1pPr algn="r">
              <a:defRPr sz="630">
                <a:solidFill>
                  <a:schemeClr val="tx1">
                    <a:tint val="75000"/>
                  </a:schemeClr>
                </a:solidFill>
              </a:defRPr>
            </a:lvl1pPr>
          </a:lstStyle>
          <a:p>
            <a:fld id="{15F87073-BAD0-4F54-9F7A-AF963F9B7E6D}" type="slidenum">
              <a:rPr lang="pt-BR" smtClean="0"/>
              <a:pPr/>
              <a:t>‹nº›</a:t>
            </a:fld>
            <a:endParaRPr lang="pt-BR"/>
          </a:p>
        </p:txBody>
      </p:sp>
    </p:spTree>
    <p:extLst>
      <p:ext uri="{BB962C8B-B14F-4D97-AF65-F5344CB8AC3E}">
        <p14:creationId xmlns:p14="http://schemas.microsoft.com/office/powerpoint/2010/main" val="604293387"/>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ransition spd="slow">
    <p:wipe/>
  </p:transition>
  <p:timing>
    <p:tnLst>
      <p:par>
        <p:cTn id="1" dur="indefinite" restart="never" nodeType="tmRoot"/>
      </p:par>
    </p:tnLst>
  </p:timing>
  <p:txStyles>
    <p:titleStyle>
      <a:lvl1pPr algn="l" defTabSz="480060" rtl="0" eaLnBrk="1" latinLnBrk="0" hangingPunct="1">
        <a:lnSpc>
          <a:spcPct val="90000"/>
        </a:lnSpc>
        <a:spcBef>
          <a:spcPct val="0"/>
        </a:spcBef>
        <a:buNone/>
        <a:defRPr sz="2310" kern="1200">
          <a:solidFill>
            <a:schemeClr val="tx1"/>
          </a:solidFill>
          <a:latin typeface="+mj-lt"/>
          <a:ea typeface="+mj-ea"/>
          <a:cs typeface="+mj-cs"/>
        </a:defRPr>
      </a:lvl1pPr>
    </p:titleStyle>
    <p:bodyStyle>
      <a:lvl1pPr marL="120015" indent="-120015" algn="l" defTabSz="480060" rtl="0" eaLnBrk="1" latinLnBrk="0" hangingPunct="1">
        <a:lnSpc>
          <a:spcPct val="90000"/>
        </a:lnSpc>
        <a:spcBef>
          <a:spcPts val="525"/>
        </a:spcBef>
        <a:buFont typeface="Arial" panose="020B0604020202020204" pitchFamily="34" charset="0"/>
        <a:buChar char="•"/>
        <a:defRPr sz="1470" kern="1200">
          <a:solidFill>
            <a:schemeClr val="tx1"/>
          </a:solidFill>
          <a:latin typeface="+mn-lt"/>
          <a:ea typeface="+mn-ea"/>
          <a:cs typeface="+mn-cs"/>
        </a:defRPr>
      </a:lvl1pPr>
      <a:lvl2pPr marL="360045" indent="-120015" algn="l" defTabSz="480060" rtl="0" eaLnBrk="1" latinLnBrk="0" hangingPunct="1">
        <a:lnSpc>
          <a:spcPct val="90000"/>
        </a:lnSpc>
        <a:spcBef>
          <a:spcPts val="263"/>
        </a:spcBef>
        <a:buFont typeface="Arial" panose="020B0604020202020204" pitchFamily="34" charset="0"/>
        <a:buChar char="•"/>
        <a:defRPr sz="1260" kern="1200">
          <a:solidFill>
            <a:schemeClr val="tx1"/>
          </a:solidFill>
          <a:latin typeface="+mn-lt"/>
          <a:ea typeface="+mn-ea"/>
          <a:cs typeface="+mn-cs"/>
        </a:defRPr>
      </a:lvl2pPr>
      <a:lvl3pPr marL="600075" indent="-120015" algn="l" defTabSz="480060" rtl="0" eaLnBrk="1" latinLnBrk="0" hangingPunct="1">
        <a:lnSpc>
          <a:spcPct val="90000"/>
        </a:lnSpc>
        <a:spcBef>
          <a:spcPts val="263"/>
        </a:spcBef>
        <a:buFont typeface="Arial" panose="020B0604020202020204" pitchFamily="34" charset="0"/>
        <a:buChar char="•"/>
        <a:defRPr sz="1050" kern="1200">
          <a:solidFill>
            <a:schemeClr val="tx1"/>
          </a:solidFill>
          <a:latin typeface="+mn-lt"/>
          <a:ea typeface="+mn-ea"/>
          <a:cs typeface="+mn-cs"/>
        </a:defRPr>
      </a:lvl3pPr>
      <a:lvl4pPr marL="84010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4pPr>
      <a:lvl5pPr marL="108013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5pPr>
      <a:lvl6pPr marL="132016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6pPr>
      <a:lvl7pPr marL="156019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7pPr>
      <a:lvl8pPr marL="180022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8pPr>
      <a:lvl9pPr marL="204025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9pPr>
    </p:bodyStyle>
    <p:otherStyle>
      <a:defPPr>
        <a:defRPr lang="en-US"/>
      </a:defPPr>
      <a:lvl1pPr marL="0" algn="l" defTabSz="480060" rtl="0" eaLnBrk="1" latinLnBrk="0" hangingPunct="1">
        <a:defRPr sz="945" kern="1200">
          <a:solidFill>
            <a:schemeClr val="tx1"/>
          </a:solidFill>
          <a:latin typeface="+mn-lt"/>
          <a:ea typeface="+mn-ea"/>
          <a:cs typeface="+mn-cs"/>
        </a:defRPr>
      </a:lvl1pPr>
      <a:lvl2pPr marL="240030" algn="l" defTabSz="480060" rtl="0" eaLnBrk="1" latinLnBrk="0" hangingPunct="1">
        <a:defRPr sz="945" kern="1200">
          <a:solidFill>
            <a:schemeClr val="tx1"/>
          </a:solidFill>
          <a:latin typeface="+mn-lt"/>
          <a:ea typeface="+mn-ea"/>
          <a:cs typeface="+mn-cs"/>
        </a:defRPr>
      </a:lvl2pPr>
      <a:lvl3pPr marL="480060" algn="l" defTabSz="480060" rtl="0" eaLnBrk="1" latinLnBrk="0" hangingPunct="1">
        <a:defRPr sz="945" kern="1200">
          <a:solidFill>
            <a:schemeClr val="tx1"/>
          </a:solidFill>
          <a:latin typeface="+mn-lt"/>
          <a:ea typeface="+mn-ea"/>
          <a:cs typeface="+mn-cs"/>
        </a:defRPr>
      </a:lvl3pPr>
      <a:lvl4pPr marL="720090" algn="l" defTabSz="480060" rtl="0" eaLnBrk="1" latinLnBrk="0" hangingPunct="1">
        <a:defRPr sz="945" kern="1200">
          <a:solidFill>
            <a:schemeClr val="tx1"/>
          </a:solidFill>
          <a:latin typeface="+mn-lt"/>
          <a:ea typeface="+mn-ea"/>
          <a:cs typeface="+mn-cs"/>
        </a:defRPr>
      </a:lvl4pPr>
      <a:lvl5pPr marL="960120" algn="l" defTabSz="480060" rtl="0" eaLnBrk="1" latinLnBrk="0" hangingPunct="1">
        <a:defRPr sz="945" kern="1200">
          <a:solidFill>
            <a:schemeClr val="tx1"/>
          </a:solidFill>
          <a:latin typeface="+mn-lt"/>
          <a:ea typeface="+mn-ea"/>
          <a:cs typeface="+mn-cs"/>
        </a:defRPr>
      </a:lvl5pPr>
      <a:lvl6pPr marL="1200150" algn="l" defTabSz="480060" rtl="0" eaLnBrk="1" latinLnBrk="0" hangingPunct="1">
        <a:defRPr sz="945" kern="1200">
          <a:solidFill>
            <a:schemeClr val="tx1"/>
          </a:solidFill>
          <a:latin typeface="+mn-lt"/>
          <a:ea typeface="+mn-ea"/>
          <a:cs typeface="+mn-cs"/>
        </a:defRPr>
      </a:lvl6pPr>
      <a:lvl7pPr marL="1440180" algn="l" defTabSz="480060" rtl="0" eaLnBrk="1" latinLnBrk="0" hangingPunct="1">
        <a:defRPr sz="945" kern="1200">
          <a:solidFill>
            <a:schemeClr val="tx1"/>
          </a:solidFill>
          <a:latin typeface="+mn-lt"/>
          <a:ea typeface="+mn-ea"/>
          <a:cs typeface="+mn-cs"/>
        </a:defRPr>
      </a:lvl7pPr>
      <a:lvl8pPr marL="1680210" algn="l" defTabSz="480060" rtl="0" eaLnBrk="1" latinLnBrk="0" hangingPunct="1">
        <a:defRPr sz="945" kern="1200">
          <a:solidFill>
            <a:schemeClr val="tx1"/>
          </a:solidFill>
          <a:latin typeface="+mn-lt"/>
          <a:ea typeface="+mn-ea"/>
          <a:cs typeface="+mn-cs"/>
        </a:defRPr>
      </a:lvl8pPr>
      <a:lvl9pPr marL="1920240" algn="l" defTabSz="480060" rtl="0" eaLnBrk="1" latinLnBrk="0" hangingPunct="1">
        <a:defRPr sz="94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gi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jpe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jpe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jpe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jpe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7.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jpe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0.jpe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image" Target="../media/image82.jpe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jpe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405686" y="502895"/>
            <a:ext cx="5705958" cy="693582"/>
          </a:xfrm>
          <a:prstGeom prst="rect">
            <a:avLst/>
          </a:prstGeom>
          <a:noFill/>
        </p:spPr>
        <p:txBody>
          <a:bodyPr wrap="square" lIns="46793" tIns="23397" rIns="46793" bIns="23397">
            <a:spAutoFit/>
          </a:bodyPr>
          <a:lstStyle/>
          <a:p>
            <a:pPr algn="ctr"/>
            <a:r>
              <a:rPr lang="pt-BR" sz="4200" b="1" dirty="0">
                <a:ln w="0"/>
                <a:solidFill>
                  <a:schemeClr val="bg1"/>
                </a:solidFill>
                <a:effectLst>
                  <a:outerShdw blurRad="38100" dist="19050" dir="2700000" algn="tl" rotWithShape="0">
                    <a:schemeClr val="dk1">
                      <a:alpha val="40000"/>
                    </a:schemeClr>
                  </a:outerShdw>
                </a:effectLst>
              </a:rPr>
              <a:t> Exercícios de </a:t>
            </a:r>
            <a:r>
              <a:rPr lang="pt-BR" sz="4200" b="1" dirty="0" smtClean="0">
                <a:ln w="0"/>
                <a:solidFill>
                  <a:schemeClr val="bg1"/>
                </a:solidFill>
                <a:effectLst>
                  <a:outerShdw blurRad="38100" dist="19050" dir="2700000" algn="tl" rotWithShape="0">
                    <a:schemeClr val="dk1">
                      <a:alpha val="40000"/>
                    </a:schemeClr>
                  </a:outerShdw>
                </a:effectLst>
              </a:rPr>
              <a:t>Subtração</a:t>
            </a:r>
            <a:endParaRPr lang="en-US" sz="4200" b="1" dirty="0">
              <a:ln w="0"/>
              <a:solidFill>
                <a:schemeClr val="bg1"/>
              </a:solidFill>
              <a:effectLst>
                <a:outerShdw blurRad="38100" dist="19050" dir="2700000" algn="tl" rotWithShape="0">
                  <a:schemeClr val="dk1">
                    <a:alpha val="40000"/>
                  </a:schemeClr>
                </a:outerShdw>
              </a:effectLst>
            </a:endParaRPr>
          </a:p>
        </p:txBody>
      </p:sp>
      <p:pic>
        <p:nvPicPr>
          <p:cNvPr id="1026" name="Picture 2" descr="Resultado de imagem para Exercícios de Adiçã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266" y="1277397"/>
            <a:ext cx="2981325" cy="153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93617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88106" cy="1770800"/>
          </a:xfrm>
          <a:prstGeom prst="rect">
            <a:avLst/>
          </a:prstGeom>
          <a:noFill/>
        </p:spPr>
        <p:txBody>
          <a:bodyPr wrap="square" lIns="46793" tIns="23397" rIns="46793" bIns="23397">
            <a:spAutoFit/>
          </a:bodyPr>
          <a:lstStyle/>
          <a:p>
            <a:pPr algn="just"/>
            <a:r>
              <a:rPr lang="pt-BR" sz="2700" i="1" dirty="0">
                <a:solidFill>
                  <a:schemeClr val="bg1"/>
                </a:solidFill>
                <a:latin typeface="Aparajita" panose="020B0604020202020204" pitchFamily="34" charset="0"/>
                <a:cs typeface="Aparajita" panose="020B0604020202020204" pitchFamily="34" charset="0"/>
              </a:rPr>
              <a:t>Um piloto de avião está no meio de uma viagem internacional de 6 mil quilômetros. Se já havia passado 4.589 quilômetros, quanto ainda falta para percorrer?</a:t>
            </a:r>
            <a:endParaRPr lang="en-US" sz="27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73151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a:solidFill>
                  <a:schemeClr val="bg1"/>
                </a:solidFill>
                <a:latin typeface="Aparajita" panose="020B0604020202020204" pitchFamily="34" charset="0"/>
                <a:cs typeface="Aparajita" panose="020B0604020202020204" pitchFamily="34" charset="0"/>
              </a:rPr>
              <a:t>1000 km</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12623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a:solidFill>
                  <a:schemeClr val="bg1"/>
                </a:solidFill>
                <a:latin typeface="Aparajita" panose="020B0604020202020204" pitchFamily="34" charset="0"/>
                <a:cs typeface="Aparajita" panose="020B0604020202020204" pitchFamily="34" charset="0"/>
              </a:rPr>
              <a:t>1409 km</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 </a:t>
            </a:r>
            <a:r>
              <a:rPr lang="pt-BR" sz="2400" i="1" dirty="0">
                <a:solidFill>
                  <a:schemeClr val="bg1"/>
                </a:solidFill>
                <a:latin typeface="Aparajita" panose="020B0604020202020204" pitchFamily="34" charset="0"/>
                <a:cs typeface="Aparajita" panose="020B0604020202020204" pitchFamily="34" charset="0"/>
              </a:rPr>
              <a:t>1411 km</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0624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a:solidFill>
                  <a:schemeClr val="bg1"/>
                </a:solidFill>
                <a:latin typeface="Aparajita" panose="020B0604020202020204" pitchFamily="34" charset="0"/>
                <a:cs typeface="Aparajita" panose="020B0604020202020204" pitchFamily="34" charset="0"/>
              </a:rPr>
              <a:t>2589 km</a:t>
            </a:r>
            <a:endParaRPr lang="en-US" sz="2400" i="1" dirty="0">
              <a:ln w="0"/>
              <a:solidFill>
                <a:schemeClr val="bg1"/>
              </a:solidFill>
              <a:latin typeface="Aparajita" panose="020B0604020202020204" pitchFamily="34" charset="0"/>
              <a:cs typeface="Aparajita" panose="020B0604020202020204" pitchFamily="34" charset="0"/>
            </a:endParaRPr>
          </a:p>
        </p:txBody>
      </p:sp>
      <p:pic>
        <p:nvPicPr>
          <p:cNvPr id="5128" name="Picture 8" descr="Resultado de imagem para PRIMEIRO      piloto de aviã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6004" y="1647167"/>
            <a:ext cx="1966685" cy="178337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esultado de imagem para PRIMEIRO      piloto de aviã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467" y="1647167"/>
            <a:ext cx="2369537" cy="174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24300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88106" cy="1770800"/>
          </a:xfrm>
          <a:prstGeom prst="rect">
            <a:avLst/>
          </a:prstGeom>
          <a:noFill/>
        </p:spPr>
        <p:txBody>
          <a:bodyPr wrap="square" lIns="46793" tIns="23397" rIns="46793" bIns="23397">
            <a:spAutoFit/>
          </a:bodyPr>
          <a:lstStyle/>
          <a:p>
            <a:pPr algn="just"/>
            <a:r>
              <a:rPr lang="pt-BR" sz="2700" i="1" dirty="0">
                <a:solidFill>
                  <a:schemeClr val="bg1"/>
                </a:solidFill>
                <a:latin typeface="Aparajita" panose="020B0604020202020204" pitchFamily="34" charset="0"/>
                <a:cs typeface="Aparajita" panose="020B0604020202020204" pitchFamily="34" charset="0"/>
              </a:rPr>
              <a:t>Um piloto de avião está no meio de uma viagem internacional de 6 mil quilômetros. Se já havia passado 4.589 quilômetros, quanto ainda falta para percorrer?</a:t>
            </a:r>
            <a:endParaRPr lang="en-US" sz="27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pic>
        <p:nvPicPr>
          <p:cNvPr id="6148" name="Picture 4" descr="Resultado de imagem para PRIMEIRO      piloto de aviã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5760" y="1322399"/>
            <a:ext cx="2629912" cy="2069353"/>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300126" y="1956965"/>
            <a:ext cx="1917092" cy="461665"/>
          </a:xfrm>
          <a:prstGeom prst="rect">
            <a:avLst/>
          </a:prstGeom>
        </p:spPr>
        <p:txBody>
          <a:bodyPr wrap="square">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a:ln w="0"/>
                <a:solidFill>
                  <a:srgbClr val="FFFF00"/>
                </a:solidFill>
                <a:effectLst>
                  <a:outerShdw blurRad="38100" dist="38100" dir="2700000" algn="tl">
                    <a:srgbClr val="000000">
                      <a:alpha val="43137"/>
                    </a:srgbClr>
                  </a:outerShdw>
                </a:effectLst>
              </a:rPr>
              <a:t>) </a:t>
            </a:r>
            <a:r>
              <a:rPr lang="pt-BR" sz="2400" i="1" dirty="0">
                <a:solidFill>
                  <a:schemeClr val="bg1"/>
                </a:solidFill>
                <a:latin typeface="Aparajita" panose="020B0604020202020204" pitchFamily="34" charset="0"/>
                <a:cs typeface="Aparajita" panose="020B0604020202020204" pitchFamily="34" charset="0"/>
              </a:rPr>
              <a:t>1411 km</a:t>
            </a:r>
            <a:endParaRPr lang="en-US" sz="2400" i="1" dirty="0">
              <a:ln w="0"/>
              <a:solidFill>
                <a:schemeClr val="bg1"/>
              </a:solidFill>
              <a:latin typeface="Aparajita" panose="020B0604020202020204" pitchFamily="34" charset="0"/>
              <a:cs typeface="Aparajita" panose="020B0604020202020204" pitchFamily="34" charset="0"/>
            </a:endParaRPr>
          </a:p>
        </p:txBody>
      </p:sp>
    </p:spTree>
    <p:extLst>
      <p:ext uri="{BB962C8B-B14F-4D97-AF65-F5344CB8AC3E}">
        <p14:creationId xmlns:p14="http://schemas.microsoft.com/office/powerpoint/2010/main" val="16267061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88106" cy="1586134"/>
          </a:xfrm>
          <a:prstGeom prst="rect">
            <a:avLst/>
          </a:prstGeom>
          <a:noFill/>
        </p:spPr>
        <p:txBody>
          <a:bodyPr wrap="square" lIns="46793" tIns="23397" rIns="46793" bIns="23397">
            <a:spAutoFit/>
          </a:bodyPr>
          <a:lstStyle/>
          <a:p>
            <a:pPr algn="just"/>
            <a:r>
              <a:rPr lang="pt-BR" sz="2000" i="1" dirty="0">
                <a:solidFill>
                  <a:schemeClr val="bg1"/>
                </a:solidFill>
                <a:latin typeface="Berlin Sans FB" panose="020E0602020502020306" pitchFamily="34" charset="0"/>
              </a:rPr>
              <a:t>Um torneio agrupou 2450 pessoas na praça principal de uma cidade do interior de Goiás. Dessas, 1289 eram do sexo masculino. Quantas pessoas estavam na praça principal dessa cidade, para esse torneio, do sexo feminino?</a:t>
            </a:r>
            <a:endParaRPr lang="en-US" sz="2000" i="1" dirty="0">
              <a:ln w="0"/>
              <a:solidFill>
                <a:schemeClr val="bg1"/>
              </a:solidFill>
              <a:effectLst>
                <a:outerShdw blurRad="38100" dist="19050" dir="2700000" algn="tl" rotWithShape="0">
                  <a:schemeClr val="dk1">
                    <a:alpha val="40000"/>
                  </a:schemeClr>
                </a:outerShdw>
              </a:effectLst>
              <a:latin typeface="Berlin Sans FB" panose="020E0602020502020306" pitchFamily="34" charset="0"/>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73151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1800" i="1" dirty="0">
                <a:solidFill>
                  <a:schemeClr val="bg1"/>
                </a:solidFill>
                <a:latin typeface="Batang" panose="02030600000101010101" pitchFamily="18" charset="-127"/>
                <a:ea typeface="Batang" panose="02030600000101010101" pitchFamily="18" charset="-127"/>
                <a:cs typeface="Aparajita" panose="020B0604020202020204" pitchFamily="34" charset="0"/>
              </a:rPr>
              <a:t>1000</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12623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1800" i="1" dirty="0">
                <a:solidFill>
                  <a:schemeClr val="bg1"/>
                </a:solidFill>
                <a:latin typeface="Batang" panose="02030600000101010101" pitchFamily="18" charset="-127"/>
                <a:ea typeface="Batang" panose="02030600000101010101" pitchFamily="18" charset="-127"/>
              </a:rPr>
              <a:t>1051</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 </a:t>
            </a:r>
            <a:r>
              <a:rPr lang="pt-BR" sz="1800" i="1" dirty="0">
                <a:solidFill>
                  <a:schemeClr val="bg1"/>
                </a:solidFill>
                <a:latin typeface="Batang" panose="02030600000101010101" pitchFamily="18" charset="-127"/>
                <a:ea typeface="Batang" panose="02030600000101010101" pitchFamily="18" charset="-127"/>
              </a:rPr>
              <a:t>1161</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0624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1800" i="1" dirty="0">
                <a:solidFill>
                  <a:schemeClr val="bg1"/>
                </a:solidFill>
                <a:latin typeface="Batang" panose="02030600000101010101" pitchFamily="18" charset="-127"/>
                <a:ea typeface="Batang" panose="02030600000101010101" pitchFamily="18" charset="-127"/>
              </a:rPr>
              <a:t>1059</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32" name="Picture 8" descr="Resultado de imagem para interior de goi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1714" y="1495446"/>
            <a:ext cx="2556573" cy="19174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m para interior de goias praç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08286" y="1491571"/>
            <a:ext cx="2232715" cy="1921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49787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88106" cy="1586134"/>
          </a:xfrm>
          <a:prstGeom prst="rect">
            <a:avLst/>
          </a:prstGeom>
          <a:noFill/>
        </p:spPr>
        <p:txBody>
          <a:bodyPr wrap="square" lIns="46793" tIns="23397" rIns="46793" bIns="23397">
            <a:spAutoFit/>
          </a:bodyPr>
          <a:lstStyle/>
          <a:p>
            <a:pPr algn="just"/>
            <a:r>
              <a:rPr lang="pt-BR" sz="2000" i="1" dirty="0">
                <a:solidFill>
                  <a:schemeClr val="bg1"/>
                </a:solidFill>
                <a:latin typeface="Berlin Sans FB" panose="020E0602020502020306" pitchFamily="34" charset="0"/>
              </a:rPr>
              <a:t>Um torneio agrupou 2450 pessoas na praça principal de uma cidade do interior de Goiás. Dessas, 1289 eram do sexo masculino. Quantas pessoas estavam na praça principal dessa cidade, para esse torneio, do sexo feminino?</a:t>
            </a:r>
            <a:endParaRPr lang="en-US" sz="2000" i="1" dirty="0">
              <a:ln w="0"/>
              <a:solidFill>
                <a:schemeClr val="bg1"/>
              </a:solidFill>
              <a:effectLst>
                <a:outerShdw blurRad="38100" dist="19050" dir="2700000" algn="tl" rotWithShape="0">
                  <a:schemeClr val="dk1">
                    <a:alpha val="40000"/>
                  </a:schemeClr>
                </a:outerShdw>
              </a:effectLst>
              <a:latin typeface="Berlin Sans FB" panose="020E0602020502020306" pitchFamily="34" charset="0"/>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406664" y="2130503"/>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 </a:t>
            </a:r>
            <a:r>
              <a:rPr lang="pt-BR" sz="1800" i="1" dirty="0">
                <a:solidFill>
                  <a:schemeClr val="bg1"/>
                </a:solidFill>
                <a:latin typeface="Batang" panose="02030600000101010101" pitchFamily="18" charset="-127"/>
                <a:ea typeface="Batang" panose="02030600000101010101" pitchFamily="18" charset="-127"/>
              </a:rPr>
              <a:t>1161</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2" name="Picture 4" descr="Resultado de imagem para interior de goias praç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4959" y="1457455"/>
            <a:ext cx="2863977" cy="19870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m para interior de goia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8936" y="1457455"/>
            <a:ext cx="1944760" cy="1987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17551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88106" cy="1709244"/>
          </a:xfrm>
          <a:prstGeom prst="rect">
            <a:avLst/>
          </a:prstGeom>
          <a:noFill/>
        </p:spPr>
        <p:txBody>
          <a:bodyPr wrap="square" lIns="46793" tIns="23397" rIns="46793" bIns="23397">
            <a:spAutoFit/>
          </a:bodyPr>
          <a:lstStyle/>
          <a:p>
            <a:pPr algn="just"/>
            <a:r>
              <a:rPr lang="pt-BR" sz="1800" i="1" dirty="0">
                <a:solidFill>
                  <a:schemeClr val="bg1"/>
                </a:solidFill>
                <a:latin typeface="Batang" panose="02030600000101010101" pitchFamily="18" charset="-127"/>
                <a:ea typeface="Batang" panose="02030600000101010101" pitchFamily="18" charset="-127"/>
              </a:rPr>
              <a:t>Um automóvel em movimento deslocou-se por 456 metros até parar no alto de um morro. Logo após a parada, esse mesmo automóvel desceu o morro de ré, voltando por onde já havia passado e percorrendo 299 metros. Qual o deslocamento final do automóvel com relação ao ponto de partida de seu percurso?</a:t>
            </a:r>
            <a:endParaRPr lang="en-US" sz="1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1200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1800" i="1" dirty="0" smtClean="0">
                <a:solidFill>
                  <a:schemeClr val="bg1"/>
                </a:solidFill>
                <a:latin typeface="Batang" panose="02030600000101010101" pitchFamily="18" charset="-127"/>
                <a:ea typeface="Batang" panose="02030600000101010101" pitchFamily="18" charset="-127"/>
                <a:cs typeface="Aparajita" panose="020B0604020202020204" pitchFamily="34" charset="0"/>
              </a:rPr>
              <a:t>243 metros</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1800" i="1" dirty="0" smtClean="0">
                <a:solidFill>
                  <a:schemeClr val="bg1"/>
                </a:solidFill>
                <a:latin typeface="Batang" panose="02030600000101010101" pitchFamily="18" charset="-127"/>
                <a:ea typeface="Batang" panose="02030600000101010101" pitchFamily="18" charset="-127"/>
              </a:rPr>
              <a:t>755 metros</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 </a:t>
            </a:r>
            <a:r>
              <a:rPr lang="pt-BR" sz="1800" i="1" dirty="0" smtClean="0">
                <a:solidFill>
                  <a:schemeClr val="bg1"/>
                </a:solidFill>
                <a:latin typeface="Batang" panose="02030600000101010101" pitchFamily="18" charset="-127"/>
                <a:ea typeface="Batang" panose="02030600000101010101" pitchFamily="18" charset="-127"/>
              </a:rPr>
              <a:t>157 metros</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99190"/>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1800" i="1" dirty="0" smtClean="0">
                <a:solidFill>
                  <a:schemeClr val="bg1"/>
                </a:solidFill>
                <a:latin typeface="Batang" panose="02030600000101010101" pitchFamily="18" charset="-127"/>
                <a:ea typeface="Batang" panose="02030600000101010101" pitchFamily="18" charset="-127"/>
              </a:rPr>
              <a:t>289 metros</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076" name="Picture 4" descr="Resultado de imagem para automóve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5231" y="1985454"/>
            <a:ext cx="2194715" cy="141022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m para automóve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0242" y="2004389"/>
            <a:ext cx="2043454" cy="139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14125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88106" cy="1709244"/>
          </a:xfrm>
          <a:prstGeom prst="rect">
            <a:avLst/>
          </a:prstGeom>
          <a:noFill/>
        </p:spPr>
        <p:txBody>
          <a:bodyPr wrap="square" lIns="46793" tIns="23397" rIns="46793" bIns="23397">
            <a:spAutoFit/>
          </a:bodyPr>
          <a:lstStyle/>
          <a:p>
            <a:pPr algn="just"/>
            <a:r>
              <a:rPr lang="pt-BR" sz="1800" i="1" dirty="0">
                <a:solidFill>
                  <a:schemeClr val="bg1"/>
                </a:solidFill>
                <a:latin typeface="Batang" panose="02030600000101010101" pitchFamily="18" charset="-127"/>
                <a:ea typeface="Batang" panose="02030600000101010101" pitchFamily="18" charset="-127"/>
              </a:rPr>
              <a:t>Um automóvel em movimento deslocou-se por 456 metros até parar no alto de um morro. Logo após a parada, esse mesmo automóvel desceu o morro de ré, voltando por onde já havia passado e percorrendo 299 metros. Qual o deslocamento final do automóvel com relação ao ponto de partida de seu percurso?</a:t>
            </a:r>
            <a:endParaRPr lang="en-US" sz="1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155575" y="2338794"/>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 </a:t>
            </a:r>
            <a:r>
              <a:rPr lang="pt-BR" sz="1800" i="1" dirty="0" smtClean="0">
                <a:solidFill>
                  <a:schemeClr val="bg1"/>
                </a:solidFill>
                <a:latin typeface="Batang" panose="02030600000101010101" pitchFamily="18" charset="-127"/>
                <a:ea typeface="Batang" panose="02030600000101010101" pitchFamily="18" charset="-127"/>
              </a:rPr>
              <a:t>157 metros</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098" name="Picture 2" descr="Imagem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1965" y="1878252"/>
            <a:ext cx="3293616" cy="153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96125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34290" cy="1109080"/>
          </a:xfrm>
          <a:prstGeom prst="rect">
            <a:avLst/>
          </a:prstGeom>
          <a:noFill/>
        </p:spPr>
        <p:txBody>
          <a:bodyPr wrap="square" lIns="46793" tIns="23397" rIns="46793" bIns="23397">
            <a:spAutoFit/>
          </a:bodyPr>
          <a:lstStyle/>
          <a:p>
            <a:pPr algn="just"/>
            <a:r>
              <a:rPr lang="pt-BR" sz="2300" i="1" dirty="0" smtClean="0">
                <a:solidFill>
                  <a:schemeClr val="bg1"/>
                </a:solidFill>
                <a:latin typeface="Batang" panose="02030600000101010101" pitchFamily="18" charset="-127"/>
                <a:ea typeface="Batang" panose="02030600000101010101" pitchFamily="18" charset="-127"/>
              </a:rPr>
              <a:t>Mariana </a:t>
            </a:r>
            <a:r>
              <a:rPr lang="pt-BR" sz="2300" i="1" dirty="0">
                <a:solidFill>
                  <a:schemeClr val="bg1"/>
                </a:solidFill>
                <a:latin typeface="Batang" panose="02030600000101010101" pitchFamily="18" charset="-127"/>
                <a:ea typeface="Batang" panose="02030600000101010101" pitchFamily="18" charset="-127"/>
              </a:rPr>
              <a:t>tem 4 anos e seu pai tem 42. Quantos anos seu pai tinha quando </a:t>
            </a:r>
            <a:r>
              <a:rPr lang="pt-BR" sz="2300" i="1" dirty="0" smtClean="0">
                <a:solidFill>
                  <a:schemeClr val="bg1"/>
                </a:solidFill>
                <a:latin typeface="Batang" panose="02030600000101010101" pitchFamily="18" charset="-127"/>
                <a:ea typeface="Batang" panose="02030600000101010101" pitchFamily="18" charset="-127"/>
              </a:rPr>
              <a:t>Mariana </a:t>
            </a:r>
            <a:r>
              <a:rPr lang="pt-BR" sz="2300" i="1" dirty="0">
                <a:solidFill>
                  <a:schemeClr val="bg1"/>
                </a:solidFill>
                <a:latin typeface="Batang" panose="02030600000101010101" pitchFamily="18" charset="-127"/>
                <a:ea typeface="Batang" panose="02030600000101010101" pitchFamily="18" charset="-127"/>
              </a:rPr>
              <a:t>nasceu? </a:t>
            </a:r>
            <a:endParaRPr lang="en-US" sz="23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1200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1800" i="1" dirty="0" smtClean="0">
                <a:solidFill>
                  <a:schemeClr val="bg1"/>
                </a:solidFill>
                <a:latin typeface="Batang" panose="02030600000101010101" pitchFamily="18" charset="-127"/>
                <a:ea typeface="Batang" panose="02030600000101010101" pitchFamily="18" charset="-127"/>
                <a:cs typeface="Aparajita" panose="020B0604020202020204" pitchFamily="34" charset="0"/>
              </a:rPr>
              <a:t>38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1800" i="1" dirty="0" smtClean="0">
                <a:solidFill>
                  <a:schemeClr val="bg1"/>
                </a:solidFill>
                <a:latin typeface="Batang" panose="02030600000101010101" pitchFamily="18" charset="-127"/>
                <a:ea typeface="Batang" panose="02030600000101010101" pitchFamily="18" charset="-127"/>
              </a:rPr>
              <a:t>65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 </a:t>
            </a:r>
            <a:r>
              <a:rPr lang="pt-BR" sz="1800" i="1" dirty="0" smtClean="0">
                <a:solidFill>
                  <a:schemeClr val="bg1"/>
                </a:solidFill>
                <a:latin typeface="Batang" panose="02030600000101010101" pitchFamily="18" charset="-127"/>
                <a:ea typeface="Batang" panose="02030600000101010101" pitchFamily="18" charset="-127"/>
              </a:rPr>
              <a:t>29</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99190"/>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1800" i="1" dirty="0" smtClean="0">
                <a:solidFill>
                  <a:schemeClr val="bg1"/>
                </a:solidFill>
                <a:latin typeface="Batang" panose="02030600000101010101" pitchFamily="18" charset="-127"/>
                <a:ea typeface="Batang" panose="02030600000101010101" pitchFamily="18" charset="-127"/>
              </a:rPr>
              <a:t>37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6146" name="Picture 2" descr="Resultado de imagem para pai e filha desenho veto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6320" y="1658455"/>
            <a:ext cx="2323424" cy="173973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m para pai e filha desenho vet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9743" y="1667040"/>
            <a:ext cx="2015232" cy="1731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01443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34290" cy="1155247"/>
          </a:xfrm>
          <a:prstGeom prst="rect">
            <a:avLst/>
          </a:prstGeom>
          <a:noFill/>
        </p:spPr>
        <p:txBody>
          <a:bodyPr wrap="square" lIns="46793" tIns="23397" rIns="46793" bIns="23397">
            <a:spAutoFit/>
          </a:bodyPr>
          <a:lstStyle/>
          <a:p>
            <a:pPr algn="just"/>
            <a:r>
              <a:rPr lang="pt-BR" sz="2400" i="1" dirty="0" smtClean="0">
                <a:solidFill>
                  <a:schemeClr val="bg1"/>
                </a:solidFill>
                <a:latin typeface="Batang" panose="02030600000101010101" pitchFamily="18" charset="-127"/>
                <a:ea typeface="Batang" panose="02030600000101010101" pitchFamily="18" charset="-127"/>
              </a:rPr>
              <a:t>Mariana </a:t>
            </a:r>
            <a:r>
              <a:rPr lang="pt-BR" sz="2400" i="1" dirty="0">
                <a:solidFill>
                  <a:schemeClr val="bg1"/>
                </a:solidFill>
                <a:latin typeface="Batang" panose="02030600000101010101" pitchFamily="18" charset="-127"/>
                <a:ea typeface="Batang" panose="02030600000101010101" pitchFamily="18" charset="-127"/>
              </a:rPr>
              <a:t>tem 4 anos e seu pai tem 42. Quantos anos seu pai tinha quando </a:t>
            </a:r>
            <a:r>
              <a:rPr lang="pt-BR" sz="2400" i="1" dirty="0" smtClean="0">
                <a:solidFill>
                  <a:schemeClr val="bg1"/>
                </a:solidFill>
                <a:latin typeface="Batang" panose="02030600000101010101" pitchFamily="18" charset="-127"/>
                <a:ea typeface="Batang" panose="02030600000101010101" pitchFamily="18" charset="-127"/>
              </a:rPr>
              <a:t>Mariana </a:t>
            </a:r>
            <a:r>
              <a:rPr lang="pt-BR" sz="2400" i="1" dirty="0">
                <a:solidFill>
                  <a:schemeClr val="bg1"/>
                </a:solidFill>
                <a:latin typeface="Batang" panose="02030600000101010101" pitchFamily="18" charset="-127"/>
                <a:ea typeface="Batang" panose="02030600000101010101" pitchFamily="18" charset="-127"/>
              </a:rPr>
              <a:t>nasceu? </a:t>
            </a:r>
            <a:endParaRPr lang="en-US" sz="24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307975" y="2149357"/>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1800" i="1" dirty="0" smtClean="0">
                <a:solidFill>
                  <a:schemeClr val="bg1"/>
                </a:solidFill>
                <a:latin typeface="Batang" panose="02030600000101010101" pitchFamily="18" charset="-127"/>
                <a:ea typeface="Batang" panose="02030600000101010101" pitchFamily="18" charset="-127"/>
                <a:cs typeface="Aparajita" panose="020B0604020202020204" pitchFamily="34" charset="0"/>
              </a:rPr>
              <a:t>38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5126" name="Picture 6" descr="Resultado de imagem para pai e filha desenho veto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9269" y="1724889"/>
            <a:ext cx="1682102" cy="168210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esultado de imagem para pai e filha desenho vet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73514" y="1701527"/>
            <a:ext cx="1944209" cy="1705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39907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5874492" cy="1770800"/>
          </a:xfrm>
          <a:prstGeom prst="rect">
            <a:avLst/>
          </a:prstGeom>
          <a:noFill/>
        </p:spPr>
        <p:txBody>
          <a:bodyPr wrap="square" lIns="46793" tIns="23397" rIns="46793" bIns="23397">
            <a:spAutoFit/>
          </a:bodyPr>
          <a:lstStyle/>
          <a:p>
            <a:r>
              <a:rPr lang="pt-BR" sz="2700" i="1" dirty="0">
                <a:solidFill>
                  <a:schemeClr val="bg1"/>
                </a:solidFill>
                <a:latin typeface="Batang" panose="02030600000101010101" pitchFamily="18" charset="-127"/>
                <a:ea typeface="Batang" panose="02030600000101010101" pitchFamily="18" charset="-127"/>
              </a:rPr>
              <a:t>Ana tinha 456 figurinhas. Deu 22 para Renata, 39 para Carolina e 10 para </a:t>
            </a:r>
            <a:r>
              <a:rPr lang="pt-BR" sz="2700" i="1" dirty="0" smtClean="0">
                <a:solidFill>
                  <a:schemeClr val="bg1"/>
                </a:solidFill>
                <a:latin typeface="Batang" panose="02030600000101010101" pitchFamily="18" charset="-127"/>
                <a:ea typeface="Batang" panose="02030600000101010101" pitchFamily="18" charset="-127"/>
              </a:rPr>
              <a:t>Camilla </a:t>
            </a:r>
            <a:r>
              <a:rPr lang="pt-BR" sz="2700" i="1" dirty="0">
                <a:solidFill>
                  <a:schemeClr val="bg1"/>
                </a:solidFill>
                <a:latin typeface="Batang" panose="02030600000101010101" pitchFamily="18" charset="-127"/>
                <a:ea typeface="Batang" panose="02030600000101010101" pitchFamily="18" charset="-127"/>
              </a:rPr>
              <a:t>Com quantas figurinhas Ana ficou?</a:t>
            </a:r>
            <a:endParaRPr lang="en-US" sz="27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1200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dirty="0" smtClean="0">
                <a:ln w="0"/>
                <a:solidFill>
                  <a:schemeClr val="bg1"/>
                </a:solidFill>
              </a:rPr>
              <a:t>+</a:t>
            </a:r>
            <a:r>
              <a:rPr lang="pt-BR" sz="1800" i="1" dirty="0" smtClean="0">
                <a:solidFill>
                  <a:schemeClr val="bg1"/>
                </a:solidFill>
                <a:latin typeface="Batang" panose="02030600000101010101" pitchFamily="18" charset="-127"/>
                <a:ea typeface="Batang" panose="02030600000101010101" pitchFamily="18" charset="-127"/>
                <a:cs typeface="Aparajita" panose="020B0604020202020204" pitchFamily="34" charset="0"/>
              </a:rPr>
              <a:t>386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b="1" dirty="0" smtClean="0">
                <a:solidFill>
                  <a:schemeClr val="bg1"/>
                </a:solidFill>
              </a:rPr>
              <a:t>-</a:t>
            </a:r>
            <a:r>
              <a:rPr lang="pt-BR" sz="1800" i="1" dirty="0" smtClean="0">
                <a:solidFill>
                  <a:schemeClr val="bg1"/>
                </a:solidFill>
                <a:latin typeface="Batang" panose="02030600000101010101" pitchFamily="18" charset="-127"/>
                <a:ea typeface="Batang" panose="02030600000101010101" pitchFamily="18" charset="-127"/>
              </a:rPr>
              <a:t>399</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smtClean="0">
                <a:ln w="0"/>
                <a:solidFill>
                  <a:schemeClr val="bg1"/>
                </a:solidFill>
                <a:effectLst>
                  <a:outerShdw blurRad="38100" dist="38100" dir="2700000" algn="tl">
                    <a:srgbClr val="000000">
                      <a:alpha val="43137"/>
                    </a:srgbClr>
                  </a:outerShdw>
                </a:effectLst>
              </a:rPr>
              <a:t>+</a:t>
            </a:r>
            <a:r>
              <a:rPr lang="pt-BR" sz="1800" i="1" dirty="0" smtClean="0">
                <a:solidFill>
                  <a:schemeClr val="bg1"/>
                </a:solidFill>
                <a:latin typeface="Batang" panose="02030600000101010101" pitchFamily="18" charset="-127"/>
                <a:ea typeface="Batang" panose="02030600000101010101" pitchFamily="18" charset="-127"/>
              </a:rPr>
              <a:t>299</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99190"/>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b="1" dirty="0" smtClean="0">
                <a:ln w="0"/>
                <a:solidFill>
                  <a:schemeClr val="bg1"/>
                </a:solidFill>
                <a:effectLst>
                  <a:outerShdw blurRad="38100" dist="19050" dir="2700000" algn="tl" rotWithShape="0">
                    <a:schemeClr val="dk1">
                      <a:alpha val="40000"/>
                    </a:schemeClr>
                  </a:outerShdw>
                </a:effectLst>
              </a:rPr>
              <a:t>+</a:t>
            </a:r>
            <a:r>
              <a:rPr lang="pt-BR" sz="1800" i="1" dirty="0" smtClean="0">
                <a:solidFill>
                  <a:schemeClr val="bg1"/>
                </a:solidFill>
                <a:latin typeface="Batang" panose="02030600000101010101" pitchFamily="18" charset="-127"/>
                <a:ea typeface="Batang" panose="02030600000101010101" pitchFamily="18" charset="-127"/>
              </a:rPr>
              <a:t>385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8194" name="Picture 2" descr="Resultado de imagem para figurinh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1779" y="1127464"/>
            <a:ext cx="1592570" cy="228053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sultado de imagem para figurinha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96648" y="1812005"/>
            <a:ext cx="2624359" cy="15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53821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5874492" cy="1770800"/>
          </a:xfrm>
          <a:prstGeom prst="rect">
            <a:avLst/>
          </a:prstGeom>
          <a:noFill/>
        </p:spPr>
        <p:txBody>
          <a:bodyPr wrap="square" lIns="46793" tIns="23397" rIns="46793" bIns="23397">
            <a:spAutoFit/>
          </a:bodyPr>
          <a:lstStyle/>
          <a:p>
            <a:r>
              <a:rPr lang="pt-BR" sz="2700" i="1" dirty="0">
                <a:solidFill>
                  <a:schemeClr val="bg1"/>
                </a:solidFill>
                <a:latin typeface="Batang" panose="02030600000101010101" pitchFamily="18" charset="-127"/>
                <a:ea typeface="Batang" panose="02030600000101010101" pitchFamily="18" charset="-127"/>
              </a:rPr>
              <a:t>Ana tinha 456 figurinhas. Deu 22 para Renata, 39 para Carolina e 10 para </a:t>
            </a:r>
            <a:r>
              <a:rPr lang="pt-BR" sz="2700" i="1" dirty="0" smtClean="0">
                <a:solidFill>
                  <a:schemeClr val="bg1"/>
                </a:solidFill>
                <a:latin typeface="Batang" panose="02030600000101010101" pitchFamily="18" charset="-127"/>
                <a:ea typeface="Batang" panose="02030600000101010101" pitchFamily="18" charset="-127"/>
              </a:rPr>
              <a:t>Camilla </a:t>
            </a:r>
            <a:r>
              <a:rPr lang="pt-BR" sz="2700" i="1" dirty="0">
                <a:solidFill>
                  <a:schemeClr val="bg1"/>
                </a:solidFill>
                <a:latin typeface="Batang" panose="02030600000101010101" pitchFamily="18" charset="-127"/>
                <a:ea typeface="Batang" panose="02030600000101010101" pitchFamily="18" charset="-127"/>
              </a:rPr>
              <a:t>Com quantas figurinhas Ana ficou?</a:t>
            </a:r>
            <a:endParaRPr lang="en-US" sz="27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16166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b="1" dirty="0" smtClean="0">
                <a:ln w="0"/>
                <a:solidFill>
                  <a:schemeClr val="bg1"/>
                </a:solidFill>
                <a:effectLst>
                  <a:outerShdw blurRad="38100" dist="19050" dir="2700000" algn="tl" rotWithShape="0">
                    <a:schemeClr val="dk1">
                      <a:alpha val="40000"/>
                    </a:schemeClr>
                  </a:outerShdw>
                </a:effectLst>
              </a:rPr>
              <a:t>+</a:t>
            </a:r>
            <a:r>
              <a:rPr lang="pt-BR" sz="1800" i="1" dirty="0" smtClean="0">
                <a:solidFill>
                  <a:schemeClr val="bg1"/>
                </a:solidFill>
                <a:latin typeface="Batang" panose="02030600000101010101" pitchFamily="18" charset="-127"/>
                <a:ea typeface="Batang" panose="02030600000101010101" pitchFamily="18" charset="-127"/>
              </a:rPr>
              <a:t>385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7170" name="Picture 2" descr="Resultado de imagem para figurinh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7428" y="2038379"/>
            <a:ext cx="2054965" cy="132578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ultado de imagem para figurinha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17650" y="1505473"/>
            <a:ext cx="2228006" cy="190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85583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997"/>
            <a:ext cx="6043961" cy="1647689"/>
          </a:xfrm>
          <a:prstGeom prst="rect">
            <a:avLst/>
          </a:prstGeom>
          <a:noFill/>
        </p:spPr>
        <p:txBody>
          <a:bodyPr wrap="square" lIns="46793" tIns="23397" rIns="46793" bIns="23397">
            <a:spAutoFit/>
          </a:bodyPr>
          <a:lstStyle/>
          <a:p>
            <a:pPr algn="just"/>
            <a:r>
              <a:rPr lang="pt-BR" sz="2600" b="1" i="1" dirty="0">
                <a:solidFill>
                  <a:schemeClr val="bg1"/>
                </a:solidFill>
                <a:latin typeface="Aparajita" panose="020B0604020202020204" pitchFamily="34" charset="0"/>
                <a:cs typeface="Aparajita" panose="020B0604020202020204" pitchFamily="34" charset="0"/>
              </a:rPr>
              <a:t>O perímetro de um terreno retangular é igual a 712 metros quadrados. Sabendo que seu lado maior mede 245 metros, qual a medida do lado menor desse terreno?</a:t>
            </a:r>
            <a:endParaRPr lang="en-US" sz="2600" b="1"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763782"/>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A</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dirty="0" smtClean="0">
                <a:solidFill>
                  <a:schemeClr val="bg1"/>
                </a:solidFill>
                <a:latin typeface="Aparajita" panose="020B0604020202020204" pitchFamily="34" charset="0"/>
                <a:cs typeface="Aparajita" panose="020B0604020202020204" pitchFamily="34" charset="0"/>
              </a:rPr>
              <a:t>111 metros</a:t>
            </a:r>
            <a:endParaRPr lang="en-US" sz="2400"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175398"/>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000" dirty="0">
                <a:ln w="0"/>
                <a:solidFill>
                  <a:schemeClr val="bg1"/>
                </a:solidFill>
                <a:effectLst>
                  <a:outerShdw blurRad="38100" dist="19050" dir="2700000" algn="tl" rotWithShape="0">
                    <a:schemeClr val="dk1">
                      <a:alpha val="40000"/>
                    </a:schemeClr>
                  </a:outerShdw>
                </a:effectLst>
              </a:rPr>
              <a:t> </a:t>
            </a:r>
            <a:r>
              <a:rPr lang="pt-BR" sz="2400" i="1" dirty="0">
                <a:solidFill>
                  <a:schemeClr val="bg1"/>
                </a:solidFill>
                <a:latin typeface="Aparajita" panose="020B0604020202020204" pitchFamily="34" charset="0"/>
                <a:cs typeface="Aparajita" panose="020B0604020202020204" pitchFamily="34" charset="0"/>
              </a:rPr>
              <a:t>222 metros</a:t>
            </a: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464408" y="2508204"/>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15933"/>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000" dirty="0">
                <a:ln w="0"/>
                <a:solidFill>
                  <a:schemeClr val="bg1"/>
                </a:solidFill>
                <a:effectLst>
                  <a:outerShdw blurRad="38100" dist="19050" dir="2700000" algn="tl" rotWithShape="0">
                    <a:schemeClr val="dk1">
                      <a:alpha val="40000"/>
                    </a:schemeClr>
                  </a:outerShdw>
                </a:effectLst>
              </a:rPr>
              <a:t> </a:t>
            </a:r>
            <a:r>
              <a:rPr lang="pt-BR" sz="2400" i="1" dirty="0">
                <a:solidFill>
                  <a:schemeClr val="bg1"/>
                </a:solidFill>
                <a:latin typeface="Aparajita" panose="020B0604020202020204" pitchFamily="34" charset="0"/>
                <a:cs typeface="Aparajita" panose="020B0604020202020204" pitchFamily="34" charset="0"/>
              </a:rPr>
              <a:t>490 metros</a:t>
            </a: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583783"/>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C)</a:t>
            </a:r>
            <a:r>
              <a:rPr lang="pt-BR" sz="2000" dirty="0">
                <a:ln w="0"/>
                <a:solidFill>
                  <a:schemeClr val="bg1"/>
                </a:solidFill>
                <a:effectLst>
                  <a:outerShdw blurRad="38100" dist="19050" dir="2700000" algn="tl" rotWithShape="0">
                    <a:schemeClr val="dk1">
                      <a:alpha val="40000"/>
                    </a:schemeClr>
                  </a:outerShdw>
                </a:effectLst>
              </a:rPr>
              <a:t> </a:t>
            </a:r>
            <a:r>
              <a:rPr lang="pt-BR" sz="2400" i="1" dirty="0">
                <a:solidFill>
                  <a:schemeClr val="bg1"/>
                </a:solidFill>
                <a:latin typeface="Aparajita" panose="020B0604020202020204" pitchFamily="34" charset="0"/>
                <a:cs typeface="Aparajita" panose="020B0604020202020204" pitchFamily="34" charset="0"/>
              </a:rPr>
              <a:t>382 metros</a:t>
            </a: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Tree>
    <p:extLst>
      <p:ext uri="{BB962C8B-B14F-4D97-AF65-F5344CB8AC3E}">
        <p14:creationId xmlns:p14="http://schemas.microsoft.com/office/powerpoint/2010/main" val="132428062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304800" y="169008"/>
            <a:ext cx="5785282" cy="1770800"/>
          </a:xfrm>
          <a:prstGeom prst="rect">
            <a:avLst/>
          </a:prstGeom>
          <a:noFill/>
        </p:spPr>
        <p:txBody>
          <a:bodyPr wrap="square" lIns="46793" tIns="23397" rIns="46793" bIns="23397">
            <a:spAutoFit/>
          </a:bodyPr>
          <a:lstStyle/>
          <a:p>
            <a:pPr algn="just"/>
            <a:r>
              <a:rPr lang="pt-BR" sz="2800" i="1" dirty="0">
                <a:solidFill>
                  <a:schemeClr val="bg1"/>
                </a:solidFill>
                <a:latin typeface="Batang" panose="02030600000101010101" pitchFamily="18" charset="-127"/>
                <a:ea typeface="Batang" panose="02030600000101010101" pitchFamily="18" charset="-127"/>
              </a:rPr>
              <a:t>Paulo tinha 20 carrinhos em sua coleção. Certo dia ele deu 5 carrinhos para seu amigo. Com quantos carrinhos ficou?</a:t>
            </a:r>
            <a:endParaRPr lang="en-US" sz="27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1200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16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15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17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99190"/>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14</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242" name="Picture 2" descr="Resultado de imagem para carrinh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739" y="1885300"/>
            <a:ext cx="2300755" cy="150047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esultado de imagem para carrinho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68" y="1812004"/>
            <a:ext cx="1676331" cy="1573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71973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304800" y="169008"/>
            <a:ext cx="5785282" cy="1770800"/>
          </a:xfrm>
          <a:prstGeom prst="rect">
            <a:avLst/>
          </a:prstGeom>
          <a:noFill/>
        </p:spPr>
        <p:txBody>
          <a:bodyPr wrap="square" lIns="46793" tIns="23397" rIns="46793" bIns="23397">
            <a:spAutoFit/>
          </a:bodyPr>
          <a:lstStyle/>
          <a:p>
            <a:pPr algn="just"/>
            <a:r>
              <a:rPr lang="pt-BR" sz="2800" i="1" dirty="0">
                <a:solidFill>
                  <a:schemeClr val="bg1"/>
                </a:solidFill>
                <a:latin typeface="Batang" panose="02030600000101010101" pitchFamily="18" charset="-127"/>
                <a:ea typeface="Batang" panose="02030600000101010101" pitchFamily="18" charset="-127"/>
              </a:rPr>
              <a:t>Paulo tinha 20 carrinhos em sua coleção. Certo dia ele deu 5 carrinhos para seu amigo. Com quantos carrinhos ficou?</a:t>
            </a:r>
            <a:endParaRPr lang="en-US" sz="27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15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9218" name="Picture 2" descr="Resultado de imagem para carrinho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7458" y="1951974"/>
            <a:ext cx="3051467" cy="141218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esultado de imagem para carrinho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2643" y="1912789"/>
            <a:ext cx="1746791" cy="1520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11113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304800" y="169008"/>
            <a:ext cx="5785282" cy="1740022"/>
          </a:xfrm>
          <a:prstGeom prst="rect">
            <a:avLst/>
          </a:prstGeom>
          <a:noFill/>
        </p:spPr>
        <p:txBody>
          <a:bodyPr wrap="square" lIns="46793" tIns="23397" rIns="46793" bIns="23397">
            <a:spAutoFit/>
          </a:bodyPr>
          <a:lstStyle/>
          <a:p>
            <a:pPr algn="just"/>
            <a:r>
              <a:rPr lang="pt-BR" sz="2200" i="1" dirty="0">
                <a:solidFill>
                  <a:schemeClr val="bg1"/>
                </a:solidFill>
                <a:latin typeface="Batang" panose="02030600000101010101" pitchFamily="18" charset="-127"/>
                <a:ea typeface="Batang" panose="02030600000101010101" pitchFamily="18" charset="-127"/>
              </a:rPr>
              <a:t>Felipe ganhou, de presente de aniversário, 35 bolinhas de gude. Para não deixar seu irmão mais novo triste, deu 15 bolinha pra ele. Quantos bolinhas Felipe ficou?</a:t>
            </a:r>
            <a:endParaRPr lang="en-US" sz="22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1200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20</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19</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18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99190"/>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30</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2290" name="Picture 2" descr="Resultado de imagem para bolinha de gud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9024" y="1604216"/>
            <a:ext cx="2334592" cy="151155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Resultado de imagem para bolinha de gud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8565" y="2318986"/>
            <a:ext cx="1609257" cy="107179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Resultado de imagem para bolinha de gud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3374" y="1666759"/>
            <a:ext cx="1258793" cy="80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85299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304800" y="169008"/>
            <a:ext cx="5785282" cy="1740022"/>
          </a:xfrm>
          <a:prstGeom prst="rect">
            <a:avLst/>
          </a:prstGeom>
          <a:noFill/>
        </p:spPr>
        <p:txBody>
          <a:bodyPr wrap="square" lIns="46793" tIns="23397" rIns="46793" bIns="23397">
            <a:spAutoFit/>
          </a:bodyPr>
          <a:lstStyle/>
          <a:p>
            <a:pPr algn="just"/>
            <a:r>
              <a:rPr lang="pt-BR" sz="2200" i="1" dirty="0">
                <a:solidFill>
                  <a:schemeClr val="bg1"/>
                </a:solidFill>
                <a:latin typeface="Batang" panose="02030600000101010101" pitchFamily="18" charset="-127"/>
                <a:ea typeface="Batang" panose="02030600000101010101" pitchFamily="18" charset="-127"/>
              </a:rPr>
              <a:t>Felipe ganhou, de presente de aniversário, 35 bolinhas de gude. Para não deixar seu irmão mais novo triste, deu 15 bolinha pra ele. Quantos bolinhas Felipe ficou?</a:t>
            </a:r>
            <a:endParaRPr lang="en-US" sz="22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216166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20</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66" name="Picture 2" descr="Resultado de imagem para presente de aniversar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3135" y="1559857"/>
            <a:ext cx="1299884" cy="1299884"/>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Resultado de imagem para presente de aniversari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6705" y="1917700"/>
            <a:ext cx="2195954" cy="1456793"/>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Resultado de imagem para presente de aniversari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66287" y="1840162"/>
            <a:ext cx="1147481" cy="153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39673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304800" y="169008"/>
            <a:ext cx="5785282" cy="1586134"/>
          </a:xfrm>
          <a:prstGeom prst="rect">
            <a:avLst/>
          </a:prstGeom>
          <a:noFill/>
        </p:spPr>
        <p:txBody>
          <a:bodyPr wrap="square" lIns="46793" tIns="23397" rIns="46793" bIns="23397">
            <a:spAutoFit/>
          </a:bodyPr>
          <a:lstStyle/>
          <a:p>
            <a:pPr algn="just"/>
            <a:r>
              <a:rPr lang="pt-BR" sz="2500" i="1" dirty="0">
                <a:solidFill>
                  <a:schemeClr val="bg1"/>
                </a:solidFill>
                <a:latin typeface="Batang" panose="02030600000101010101" pitchFamily="18" charset="-127"/>
                <a:ea typeface="Batang" panose="02030600000101010101" pitchFamily="18" charset="-127"/>
              </a:rPr>
              <a:t>Mãe de João deu para ele 50 reais para ir ao parque de diversões. Sabendo que ele gastou 35 reais, com quanto ficou?</a:t>
            </a:r>
            <a:endParaRPr lang="en-US" sz="25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1200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16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19</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17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99190"/>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15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3314" name="Picture 2" descr="Resultado de imagem para 50 REAI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84494" y="1693346"/>
            <a:ext cx="1160572" cy="54417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Resultado de imagem para 35 REA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1815" y="1617452"/>
            <a:ext cx="2020243" cy="1789358"/>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Resultado de imagem para 50 REAI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flipV="1">
            <a:off x="2428138" y="2184913"/>
            <a:ext cx="1833677" cy="1221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45578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304800" y="169008"/>
            <a:ext cx="5785282" cy="1586134"/>
          </a:xfrm>
          <a:prstGeom prst="rect">
            <a:avLst/>
          </a:prstGeom>
          <a:noFill/>
        </p:spPr>
        <p:txBody>
          <a:bodyPr wrap="square" lIns="46793" tIns="23397" rIns="46793" bIns="23397">
            <a:spAutoFit/>
          </a:bodyPr>
          <a:lstStyle/>
          <a:p>
            <a:pPr algn="just"/>
            <a:r>
              <a:rPr lang="pt-BR" sz="2500" i="1" dirty="0">
                <a:solidFill>
                  <a:schemeClr val="bg1"/>
                </a:solidFill>
                <a:latin typeface="Batang" panose="02030600000101010101" pitchFamily="18" charset="-127"/>
                <a:ea typeface="Batang" panose="02030600000101010101" pitchFamily="18" charset="-127"/>
              </a:rPr>
              <a:t>Mãe de João deu para ele 50 reais para ir ao parque de diversões. Sabendo que ele gastou 35 reais, com quanto ficou?</a:t>
            </a:r>
            <a:endParaRPr lang="en-US" sz="25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32339" y="223752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15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4338" name="Picture 2" descr="Resultado de imagem para 15REA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5929" y="1373677"/>
            <a:ext cx="2087469"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1942167" y="1955169"/>
            <a:ext cx="1416424" cy="9054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latin typeface="Arial Black" panose="020B0A04020102020204" pitchFamily="34" charset="0"/>
                <a:cs typeface="Aharoni" panose="02010803020104030203" pitchFamily="2" charset="-79"/>
              </a:rPr>
              <a:t>15 R$</a:t>
            </a:r>
            <a:endParaRPr lang="pt-BR" b="1" dirty="0">
              <a:latin typeface="Arial Black" panose="020B0A04020102020204" pitchFamily="34" charset="0"/>
              <a:cs typeface="Aharoni" panose="02010803020104030203" pitchFamily="2" charset="-79"/>
            </a:endParaRPr>
          </a:p>
        </p:txBody>
      </p:sp>
    </p:spTree>
    <p:extLst>
      <p:ext uri="{BB962C8B-B14F-4D97-AF65-F5344CB8AC3E}">
        <p14:creationId xmlns:p14="http://schemas.microsoft.com/office/powerpoint/2010/main" val="85816745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89" y="169008"/>
            <a:ext cx="6014881" cy="1432246"/>
          </a:xfrm>
          <a:prstGeom prst="rect">
            <a:avLst/>
          </a:prstGeom>
          <a:noFill/>
        </p:spPr>
        <p:txBody>
          <a:bodyPr wrap="square" lIns="46793" tIns="23397" rIns="46793" bIns="23397">
            <a:spAutoFit/>
          </a:bodyPr>
          <a:lstStyle/>
          <a:p>
            <a:pPr algn="just"/>
            <a:r>
              <a:rPr lang="pt-BR" sz="3000" i="1" dirty="0">
                <a:solidFill>
                  <a:schemeClr val="bg1"/>
                </a:solidFill>
                <a:latin typeface="Batang" panose="02030600000101010101" pitchFamily="18" charset="-127"/>
                <a:ea typeface="Batang" panose="02030600000101010101" pitchFamily="18" charset="-127"/>
              </a:rPr>
              <a:t>Pedro foi ao mercado onde gastou 23 reais dos 40 que ele tinha. Quanto recebeu de troco?</a:t>
            </a:r>
            <a:endParaRPr lang="en-US" sz="30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1200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dirty="0" smtClean="0">
                <a:ln w="0"/>
                <a:solidFill>
                  <a:schemeClr val="bg1"/>
                </a:solidFill>
              </a:rPr>
              <a:t>+</a:t>
            </a:r>
            <a:r>
              <a:rPr lang="pt-BR" sz="2400" i="1" dirty="0" smtClean="0">
                <a:ln w="0"/>
                <a:solidFill>
                  <a:schemeClr val="bg1"/>
                </a:solidFill>
                <a:latin typeface="Batang" panose="02030600000101010101" pitchFamily="18" charset="-127"/>
                <a:ea typeface="Batang" panose="02030600000101010101" pitchFamily="18" charset="-127"/>
              </a:rPr>
              <a:t>16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dirty="0" smtClean="0">
                <a:solidFill>
                  <a:schemeClr val="bg1"/>
                </a:solidFill>
              </a:rPr>
              <a:t>-</a:t>
            </a:r>
            <a:r>
              <a:rPr lang="pt-BR" sz="2400" i="1" dirty="0" smtClean="0">
                <a:solidFill>
                  <a:schemeClr val="bg1"/>
                </a:solidFill>
                <a:latin typeface="Batang" panose="02030600000101010101" pitchFamily="18" charset="-127"/>
                <a:ea typeface="Batang" panose="02030600000101010101" pitchFamily="18" charset="-127"/>
              </a:rPr>
              <a:t>25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b="1" dirty="0" smtClean="0">
                <a:ln w="0"/>
                <a:solidFill>
                  <a:schemeClr val="bg1"/>
                </a:solidFill>
                <a:effectLst>
                  <a:outerShdw blurRad="38100" dist="38100" dir="2700000" algn="tl">
                    <a:srgbClr val="000000">
                      <a:alpha val="43137"/>
                    </a:srgbClr>
                  </a:outerShdw>
                </a:effectLst>
              </a:rPr>
              <a:t>-</a:t>
            </a:r>
            <a:r>
              <a:rPr lang="pt-BR" sz="2400" i="1" dirty="0" smtClean="0">
                <a:ln w="0"/>
                <a:solidFill>
                  <a:schemeClr val="bg1"/>
                </a:solidFill>
                <a:latin typeface="Batang" panose="02030600000101010101" pitchFamily="18" charset="-127"/>
                <a:ea typeface="Batang" panose="02030600000101010101" pitchFamily="18" charset="-127"/>
              </a:rPr>
              <a:t>17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dirty="0" smtClean="0">
                <a:ln w="0"/>
                <a:solidFill>
                  <a:schemeClr val="bg1"/>
                </a:solidFill>
              </a:rPr>
              <a:t>+</a:t>
            </a:r>
            <a:r>
              <a:rPr lang="pt-BR" sz="2400" i="1" dirty="0" smtClean="0">
                <a:ln w="0"/>
                <a:solidFill>
                  <a:schemeClr val="bg1"/>
                </a:solidFill>
                <a:latin typeface="Batang" panose="02030600000101010101" pitchFamily="18" charset="-127"/>
                <a:ea typeface="Batang" panose="02030600000101010101" pitchFamily="18" charset="-127"/>
              </a:rPr>
              <a:t>18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6386" name="Picture 2" descr="Resultado de imagem para mercad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6990" y="1596811"/>
            <a:ext cx="2623480" cy="134704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Resultado de imagem para mercad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8847" y="1960983"/>
            <a:ext cx="2133600" cy="109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98366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89" y="169008"/>
            <a:ext cx="6014881" cy="1432246"/>
          </a:xfrm>
          <a:prstGeom prst="rect">
            <a:avLst/>
          </a:prstGeom>
          <a:noFill/>
        </p:spPr>
        <p:txBody>
          <a:bodyPr wrap="square" lIns="46793" tIns="23397" rIns="46793" bIns="23397">
            <a:spAutoFit/>
          </a:bodyPr>
          <a:lstStyle/>
          <a:p>
            <a:pPr algn="just"/>
            <a:r>
              <a:rPr lang="pt-BR" sz="3000" i="1" dirty="0">
                <a:solidFill>
                  <a:schemeClr val="bg1"/>
                </a:solidFill>
                <a:latin typeface="Batang" panose="02030600000101010101" pitchFamily="18" charset="-127"/>
                <a:ea typeface="Batang" panose="02030600000101010101" pitchFamily="18" charset="-127"/>
              </a:rPr>
              <a:t>Pedro foi ao mercado onde gastou 23 reais dos 40 que ele tinha. Quanto recebeu de troco?</a:t>
            </a:r>
            <a:endParaRPr lang="en-US" sz="30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216166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b="1" dirty="0" smtClean="0">
                <a:ln w="0"/>
                <a:solidFill>
                  <a:schemeClr val="bg1"/>
                </a:solidFill>
                <a:effectLst>
                  <a:outerShdw blurRad="38100" dist="38100" dir="2700000" algn="tl">
                    <a:srgbClr val="000000">
                      <a:alpha val="43137"/>
                    </a:srgbClr>
                  </a:outerShdw>
                </a:effectLst>
              </a:rPr>
              <a:t>-</a:t>
            </a:r>
            <a:r>
              <a:rPr lang="pt-BR" sz="2400" i="1" dirty="0" smtClean="0">
                <a:ln w="0"/>
                <a:solidFill>
                  <a:schemeClr val="bg1"/>
                </a:solidFill>
                <a:latin typeface="Batang" panose="02030600000101010101" pitchFamily="18" charset="-127"/>
                <a:ea typeface="Batang" panose="02030600000101010101" pitchFamily="18" charset="-127"/>
              </a:rPr>
              <a:t>17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362" name="Picture 2" descr="Resultado de imagem para mercad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2029" y="1527103"/>
            <a:ext cx="2762235" cy="1836886"/>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Resultado de imagem para mercad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40073" y="1920238"/>
            <a:ext cx="2090397" cy="1395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29758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23844" cy="1816966"/>
          </a:xfrm>
          <a:prstGeom prst="rect">
            <a:avLst/>
          </a:prstGeom>
          <a:noFill/>
        </p:spPr>
        <p:txBody>
          <a:bodyPr wrap="square" lIns="46793" tIns="23397" rIns="46793" bIns="23397">
            <a:spAutoFit/>
          </a:bodyPr>
          <a:lstStyle/>
          <a:p>
            <a:pPr algn="just"/>
            <a:r>
              <a:rPr lang="pt-BR" sz="2300" i="1" dirty="0">
                <a:solidFill>
                  <a:schemeClr val="bg1"/>
                </a:solidFill>
                <a:latin typeface="Batang" panose="02030600000101010101" pitchFamily="18" charset="-127"/>
                <a:ea typeface="Batang" panose="02030600000101010101" pitchFamily="18" charset="-127"/>
              </a:rPr>
              <a:t>Na empresa de Ruan há 450 funcionários. Após um período ruim, ele teve que despedir 235 funcionários. Quantos empregados há na empesa de Ruan agora?</a:t>
            </a:r>
            <a:endParaRPr lang="en-US" sz="23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215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356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217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225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8434" name="Picture 2" descr="Resultado de imagem para empre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4306" y="1650287"/>
            <a:ext cx="3363187" cy="158078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Resultado de imagem para empre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6706" y="1802687"/>
            <a:ext cx="3363187" cy="1580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70498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23844" cy="1816966"/>
          </a:xfrm>
          <a:prstGeom prst="rect">
            <a:avLst/>
          </a:prstGeom>
          <a:noFill/>
        </p:spPr>
        <p:txBody>
          <a:bodyPr wrap="square" lIns="46793" tIns="23397" rIns="46793" bIns="23397">
            <a:spAutoFit/>
          </a:bodyPr>
          <a:lstStyle/>
          <a:p>
            <a:pPr algn="just"/>
            <a:r>
              <a:rPr lang="pt-BR" sz="2300" i="1" dirty="0">
                <a:solidFill>
                  <a:schemeClr val="bg1"/>
                </a:solidFill>
                <a:latin typeface="Batang" panose="02030600000101010101" pitchFamily="18" charset="-127"/>
                <a:ea typeface="Batang" panose="02030600000101010101" pitchFamily="18" charset="-127"/>
              </a:rPr>
              <a:t>Na empresa de Ruan há 450 funcionários. Após um período ruim, ele teve que despedir 235 funcionários. Quantos empregados há na empesa de Ruan agora?</a:t>
            </a:r>
            <a:endParaRPr lang="en-US" sz="23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155575" y="21117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215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7410" name="Picture 2" descr="Resultado de imagem para empres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975" y="2528333"/>
            <a:ext cx="1578289" cy="84984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p:cNvPicPr>
            <a:picLocks noChangeAspect="1"/>
          </p:cNvPicPr>
          <p:nvPr/>
        </p:nvPicPr>
        <p:blipFill>
          <a:blip r:embed="rId5"/>
          <a:stretch>
            <a:fillRect/>
          </a:stretch>
        </p:blipFill>
        <p:spPr>
          <a:xfrm>
            <a:off x="1978649" y="2076438"/>
            <a:ext cx="1736166" cy="1155340"/>
          </a:xfrm>
          <a:prstGeom prst="rect">
            <a:avLst/>
          </a:prstGeom>
        </p:spPr>
      </p:pic>
      <p:pic>
        <p:nvPicPr>
          <p:cNvPr id="17414" name="Picture 6" descr="Resultado de imagem para empres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9338" y="1717660"/>
            <a:ext cx="1660521" cy="1660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53767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997"/>
            <a:ext cx="6043961" cy="1647689"/>
          </a:xfrm>
          <a:prstGeom prst="rect">
            <a:avLst/>
          </a:prstGeom>
          <a:noFill/>
        </p:spPr>
        <p:txBody>
          <a:bodyPr wrap="square" lIns="46793" tIns="23397" rIns="46793" bIns="23397">
            <a:spAutoFit/>
          </a:bodyPr>
          <a:lstStyle/>
          <a:p>
            <a:pPr algn="just"/>
            <a:r>
              <a:rPr lang="pt-BR" sz="2600" b="1" i="1" dirty="0">
                <a:solidFill>
                  <a:schemeClr val="bg1"/>
                </a:solidFill>
                <a:latin typeface="Aparajita" panose="020B0604020202020204" pitchFamily="34" charset="0"/>
                <a:cs typeface="Aparajita" panose="020B0604020202020204" pitchFamily="34" charset="0"/>
              </a:rPr>
              <a:t>O perímetro de um terreno retangular é igual a 712 metros quadrados. Sabendo que seu lado maior mede 245 metros, qual a medida do lado menor desse terreno?</a:t>
            </a:r>
            <a:endParaRPr lang="en-US" sz="2600" b="1"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464408" y="209162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A</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dirty="0" smtClean="0">
                <a:solidFill>
                  <a:schemeClr val="bg1"/>
                </a:solidFill>
                <a:latin typeface="Aparajita" panose="020B0604020202020204" pitchFamily="34" charset="0"/>
                <a:cs typeface="Aparajita" panose="020B0604020202020204" pitchFamily="34" charset="0"/>
              </a:rPr>
              <a:t>111 metros</a:t>
            </a:r>
            <a:endParaRPr lang="en-US" sz="2400"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464408" y="2508204"/>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Tree>
    <p:extLst>
      <p:ext uri="{BB962C8B-B14F-4D97-AF65-F5344CB8AC3E}">
        <p14:creationId xmlns:p14="http://schemas.microsoft.com/office/powerpoint/2010/main" val="305590369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140386" cy="1770800"/>
          </a:xfrm>
          <a:prstGeom prst="rect">
            <a:avLst/>
          </a:prstGeom>
          <a:noFill/>
        </p:spPr>
        <p:txBody>
          <a:bodyPr wrap="square" lIns="46793" tIns="23397" rIns="46793" bIns="23397">
            <a:spAutoFit/>
          </a:bodyPr>
          <a:lstStyle/>
          <a:p>
            <a:pPr algn="just"/>
            <a:r>
              <a:rPr lang="pt-BR" sz="2800" i="1" dirty="0">
                <a:solidFill>
                  <a:schemeClr val="bg1"/>
                </a:solidFill>
                <a:latin typeface="Batang" panose="02030600000101010101" pitchFamily="18" charset="-127"/>
                <a:ea typeface="Batang" panose="02030600000101010101" pitchFamily="18" charset="-127"/>
              </a:rPr>
              <a:t>Samuel em prestou R$ 485 para seu primo. Sabe-se que ele tinha R$ 1250, com quantos reais ele ficou?</a:t>
            </a:r>
            <a:endParaRPr lang="en-US" sz="2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+ 280</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- 765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- 754</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+ 699</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482" name="Picture 2" descr="Resultado de imagem para samuel desenh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93493" y="1597274"/>
            <a:ext cx="866927" cy="1731692"/>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Resultado de imagem para samuel desenh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19642" y="1466766"/>
            <a:ext cx="1108170" cy="195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78261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140386" cy="1770800"/>
          </a:xfrm>
          <a:prstGeom prst="rect">
            <a:avLst/>
          </a:prstGeom>
          <a:noFill/>
        </p:spPr>
        <p:txBody>
          <a:bodyPr wrap="square" lIns="46793" tIns="23397" rIns="46793" bIns="23397">
            <a:spAutoFit/>
          </a:bodyPr>
          <a:lstStyle/>
          <a:p>
            <a:pPr algn="just"/>
            <a:r>
              <a:rPr lang="pt-BR" sz="2800" i="1" dirty="0">
                <a:solidFill>
                  <a:schemeClr val="bg1"/>
                </a:solidFill>
                <a:latin typeface="Batang" panose="02030600000101010101" pitchFamily="18" charset="-127"/>
                <a:ea typeface="Batang" panose="02030600000101010101" pitchFamily="18" charset="-127"/>
              </a:rPr>
              <a:t>Samuel em prestou R$ 485 para seu primo. Sabe-se que ele tinha R$ 1250, com quantos reais ele ficou?</a:t>
            </a:r>
            <a:endParaRPr lang="en-US" sz="2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307975"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- 765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05932226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7"/>
            <a:ext cx="6050739" cy="1586134"/>
          </a:xfrm>
          <a:prstGeom prst="rect">
            <a:avLst/>
          </a:prstGeom>
          <a:noFill/>
        </p:spPr>
        <p:txBody>
          <a:bodyPr wrap="square" lIns="46793" tIns="23397" rIns="46793" bIns="23397">
            <a:spAutoFit/>
          </a:bodyPr>
          <a:lstStyle/>
          <a:p>
            <a:r>
              <a:rPr lang="pt-BR" sz="2000" i="1" dirty="0">
                <a:solidFill>
                  <a:schemeClr val="bg1"/>
                </a:solidFill>
                <a:latin typeface="Batang" panose="02030600000101010101" pitchFamily="18" charset="-127"/>
                <a:ea typeface="Batang" panose="02030600000101010101" pitchFamily="18" charset="-127"/>
              </a:rPr>
              <a:t>Numa cidade há 587.435 habitantes. Após um aumento nos preços locais, cerca de 87.872 habitantes imigraram para outra cidade. Quantos habitantes, aproximadamente, permaneceram na cidade?</a:t>
            </a:r>
            <a:endParaRPr lang="en-US" sz="20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499.563</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500.564</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7536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488.453</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400.554</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1506" name="Picture 2" descr="Resultado de imagem para cidad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0847" y="1666702"/>
            <a:ext cx="1824330" cy="1735704"/>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2241176" y="1461248"/>
            <a:ext cx="1326777" cy="17929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cidade</a:t>
            </a:r>
            <a:endParaRPr lang="pt-BR" dirty="0">
              <a:solidFill>
                <a:schemeClr val="tx1"/>
              </a:solidFill>
            </a:endParaRPr>
          </a:p>
        </p:txBody>
      </p:sp>
      <p:pic>
        <p:nvPicPr>
          <p:cNvPr id="6" name="Imagem 5"/>
          <p:cNvPicPr>
            <a:picLocks noChangeAspect="1"/>
          </p:cNvPicPr>
          <p:nvPr/>
        </p:nvPicPr>
        <p:blipFill>
          <a:blip r:embed="rId5"/>
          <a:stretch>
            <a:fillRect/>
          </a:stretch>
        </p:blipFill>
        <p:spPr>
          <a:xfrm>
            <a:off x="3810832" y="1826403"/>
            <a:ext cx="2331567" cy="1551552"/>
          </a:xfrm>
          <a:prstGeom prst="rect">
            <a:avLst/>
          </a:prstGeom>
        </p:spPr>
      </p:pic>
      <p:sp>
        <p:nvSpPr>
          <p:cNvPr id="8" name="Retângulo 7"/>
          <p:cNvSpPr/>
          <p:nvPr/>
        </p:nvSpPr>
        <p:spPr>
          <a:xfrm>
            <a:off x="4159624" y="1522321"/>
            <a:ext cx="1633985" cy="28129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imigrantes</a:t>
            </a:r>
            <a:endParaRPr lang="pt-BR" dirty="0">
              <a:solidFill>
                <a:schemeClr val="tx1"/>
              </a:solidFill>
            </a:endParaRPr>
          </a:p>
        </p:txBody>
      </p:sp>
    </p:spTree>
    <p:extLst>
      <p:ext uri="{BB962C8B-B14F-4D97-AF65-F5344CB8AC3E}">
        <p14:creationId xmlns:p14="http://schemas.microsoft.com/office/powerpoint/2010/main" val="148688453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7"/>
            <a:ext cx="6050739" cy="1586134"/>
          </a:xfrm>
          <a:prstGeom prst="rect">
            <a:avLst/>
          </a:prstGeom>
          <a:noFill/>
        </p:spPr>
        <p:txBody>
          <a:bodyPr wrap="square" lIns="46793" tIns="23397" rIns="46793" bIns="23397">
            <a:spAutoFit/>
          </a:bodyPr>
          <a:lstStyle/>
          <a:p>
            <a:r>
              <a:rPr lang="pt-BR" sz="2000" i="1" dirty="0">
                <a:solidFill>
                  <a:schemeClr val="bg1"/>
                </a:solidFill>
                <a:latin typeface="Batang" panose="02030600000101010101" pitchFamily="18" charset="-127"/>
                <a:ea typeface="Batang" panose="02030600000101010101" pitchFamily="18" charset="-127"/>
              </a:rPr>
              <a:t>Numa cidade há 587.435 habitantes. Após um aumento nos preços locais, cerca de 87.872 habitantes imigraram para outra cidade. Quantos habitantes, aproximadamente, permaneceram na cidade?</a:t>
            </a:r>
            <a:endParaRPr lang="en-US" sz="20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155575" y="209759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499.563</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2530" name="Picture 2" descr="Resultado de imagem para imigrant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2989" y="2024668"/>
            <a:ext cx="2495940" cy="1361422"/>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2396216" y="1597841"/>
            <a:ext cx="1344706" cy="2510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imigrantes</a:t>
            </a:r>
            <a:endParaRPr lang="pt-BR" dirty="0">
              <a:solidFill>
                <a:schemeClr val="tx1"/>
              </a:solidFill>
            </a:endParaRPr>
          </a:p>
        </p:txBody>
      </p:sp>
      <p:sp>
        <p:nvSpPr>
          <p:cNvPr id="5" name="Retângulo 4"/>
          <p:cNvSpPr/>
          <p:nvPr/>
        </p:nvSpPr>
        <p:spPr>
          <a:xfrm>
            <a:off x="-282112" y="2403494"/>
            <a:ext cx="260350" cy="10310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cidade</a:t>
            </a:r>
            <a:endParaRPr lang="pt-BR" dirty="0">
              <a:solidFill>
                <a:schemeClr val="tx1"/>
              </a:solidFill>
            </a:endParaRPr>
          </a:p>
        </p:txBody>
      </p:sp>
      <p:pic>
        <p:nvPicPr>
          <p:cNvPr id="22532" name="Picture 4" descr="Resultado de imagem para cidad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8929" y="1655269"/>
            <a:ext cx="1777399" cy="178475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690510" y="1476442"/>
            <a:ext cx="1299882" cy="20784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cidade</a:t>
            </a:r>
            <a:endParaRPr lang="pt-BR" dirty="0">
              <a:solidFill>
                <a:schemeClr val="tx1"/>
              </a:solidFill>
            </a:endParaRPr>
          </a:p>
        </p:txBody>
      </p:sp>
    </p:spTree>
    <p:extLst>
      <p:ext uri="{BB962C8B-B14F-4D97-AF65-F5344CB8AC3E}">
        <p14:creationId xmlns:p14="http://schemas.microsoft.com/office/powerpoint/2010/main" val="34675490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7"/>
            <a:ext cx="6050739" cy="909025"/>
          </a:xfrm>
          <a:prstGeom prst="rect">
            <a:avLst/>
          </a:prstGeom>
          <a:noFill/>
        </p:spPr>
        <p:txBody>
          <a:bodyPr wrap="square" lIns="46793" tIns="23397" rIns="46793" bIns="23397">
            <a:spAutoFit/>
          </a:bodyPr>
          <a:lstStyle/>
          <a:p>
            <a:r>
              <a:rPr lang="pt-BR" sz="2800" i="1" dirty="0">
                <a:solidFill>
                  <a:schemeClr val="bg1"/>
                </a:solidFill>
                <a:latin typeface="Batang" panose="02030600000101010101" pitchFamily="18" charset="-127"/>
                <a:ea typeface="Batang" panose="02030600000101010101" pitchFamily="18" charset="-127"/>
              </a:rPr>
              <a:t>Vovô tem 76 anos e vovó 68. Qual a diferença entre as suas idades?</a:t>
            </a:r>
            <a:endParaRPr lang="en-US" sz="2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40435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9 </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1911198"/>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293871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44581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4578" name="Picture 2" descr="Resultado de imagem para vovô e vovó"/>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3533" y="1283281"/>
            <a:ext cx="2688389" cy="2119347"/>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Resultado de imagem para vovô e vovó"/>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61922" y="1987741"/>
            <a:ext cx="1023859" cy="1452282"/>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Resultado de imagem para vovô e vovó"/>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86798" y="1911198"/>
            <a:ext cx="1217187" cy="1491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735233"/>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7"/>
            <a:ext cx="6050739" cy="909025"/>
          </a:xfrm>
          <a:prstGeom prst="rect">
            <a:avLst/>
          </a:prstGeom>
          <a:noFill/>
        </p:spPr>
        <p:txBody>
          <a:bodyPr wrap="square" lIns="46793" tIns="23397" rIns="46793" bIns="23397">
            <a:spAutoFit/>
          </a:bodyPr>
          <a:lstStyle/>
          <a:p>
            <a:r>
              <a:rPr lang="pt-BR" sz="2800" i="1" dirty="0">
                <a:solidFill>
                  <a:schemeClr val="bg1"/>
                </a:solidFill>
                <a:latin typeface="Batang" panose="02030600000101010101" pitchFamily="18" charset="-127"/>
                <a:ea typeface="Batang" panose="02030600000101010101" pitchFamily="18" charset="-127"/>
              </a:rPr>
              <a:t>Vovô tem 76 anos e vovó 68. Qual a diferença entre as suas idades?</a:t>
            </a:r>
            <a:endParaRPr lang="en-US" sz="2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155575" y="1961563"/>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3556" name="Picture 4" descr="Resultado de imagem para vovô e vov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2097" y="1147556"/>
            <a:ext cx="2394232" cy="2292467"/>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Imagem relacionad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72988" y="1078033"/>
            <a:ext cx="2599109" cy="2361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16372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7"/>
            <a:ext cx="6050739" cy="1524578"/>
          </a:xfrm>
          <a:prstGeom prst="rect">
            <a:avLst/>
          </a:prstGeom>
          <a:noFill/>
        </p:spPr>
        <p:txBody>
          <a:bodyPr wrap="square" lIns="46793" tIns="23397" rIns="46793" bIns="23397">
            <a:spAutoFit/>
          </a:bodyPr>
          <a:lstStyle/>
          <a:p>
            <a:r>
              <a:rPr lang="pt-BR" sz="2400" i="1" dirty="0">
                <a:solidFill>
                  <a:schemeClr val="bg1"/>
                </a:solidFill>
                <a:latin typeface="Batang" panose="02030600000101010101" pitchFamily="18" charset="-127"/>
                <a:ea typeface="Batang" panose="02030600000101010101" pitchFamily="18" charset="-127"/>
              </a:rPr>
              <a:t>Uma escola recebeu 438 pacotes de biscoitos. Foram distribuídos 178 pacotes. Quantos pacotes ainda faltam para serem distribuídos?</a:t>
            </a:r>
            <a:endParaRPr lang="en-US" sz="24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265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268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7536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260</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261</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6626" name="Picture 2" descr="Resultado de imagem para escol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1930" y="2075561"/>
            <a:ext cx="2328059" cy="1358025"/>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Resultado de imagem para escol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39907" y="1945001"/>
            <a:ext cx="2226421" cy="1484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3339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7"/>
            <a:ext cx="6050739" cy="1524578"/>
          </a:xfrm>
          <a:prstGeom prst="rect">
            <a:avLst/>
          </a:prstGeom>
          <a:noFill/>
        </p:spPr>
        <p:txBody>
          <a:bodyPr wrap="square" lIns="46793" tIns="23397" rIns="46793" bIns="23397">
            <a:spAutoFit/>
          </a:bodyPr>
          <a:lstStyle/>
          <a:p>
            <a:r>
              <a:rPr lang="pt-BR" sz="2400" i="1" dirty="0">
                <a:solidFill>
                  <a:schemeClr val="bg1"/>
                </a:solidFill>
                <a:latin typeface="Batang" panose="02030600000101010101" pitchFamily="18" charset="-127"/>
                <a:ea typeface="Batang" panose="02030600000101010101" pitchFamily="18" charset="-127"/>
              </a:rPr>
              <a:t>Uma escola recebeu 438 pacotes de biscoitos. Foram distribuídos 178 pacotes. Quantos pacotes ainda faltam para serem distribuídos?</a:t>
            </a:r>
            <a:endParaRPr lang="en-US" sz="24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2196828"/>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260</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5602" name="Picture 2" descr="Resultado de imagem para escol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5007" y="1747013"/>
            <a:ext cx="1599342" cy="89963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Resultado de imagem para escol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9388" y="1758384"/>
            <a:ext cx="2506941" cy="1669662"/>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Resultado de imagem para escol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590" y="2593215"/>
            <a:ext cx="1222640" cy="8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52893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1" y="169006"/>
            <a:ext cx="6032810" cy="1524578"/>
          </a:xfrm>
          <a:prstGeom prst="rect">
            <a:avLst/>
          </a:prstGeom>
          <a:noFill/>
        </p:spPr>
        <p:txBody>
          <a:bodyPr wrap="square" lIns="46793" tIns="23397" rIns="46793" bIns="23397">
            <a:spAutoFit/>
          </a:bodyPr>
          <a:lstStyle/>
          <a:p>
            <a:r>
              <a:rPr lang="pt-BR" sz="2400" i="1" dirty="0">
                <a:solidFill>
                  <a:schemeClr val="bg1"/>
                </a:solidFill>
                <a:latin typeface="Batang" panose="02030600000101010101" pitchFamily="18" charset="-127"/>
                <a:ea typeface="Batang" panose="02030600000101010101" pitchFamily="18" charset="-127"/>
              </a:rPr>
              <a:t>Dona Marta fez 825 docinhos. Em menos de 1 mês seus netos venderam 487. Quantos doces ainda faltam para serem vendidos?</a:t>
            </a:r>
            <a:endParaRPr lang="en-US" sz="24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337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377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7536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387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367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9698" name="Picture 2" descr="Resultado de imagem para docinho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3997" y="1644831"/>
            <a:ext cx="1755344" cy="175534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p:cNvPicPr>
            <a:picLocks noChangeAspect="1"/>
          </p:cNvPicPr>
          <p:nvPr/>
        </p:nvPicPr>
        <p:blipFill>
          <a:blip r:embed="rId5"/>
          <a:stretch>
            <a:fillRect/>
          </a:stretch>
        </p:blipFill>
        <p:spPr>
          <a:xfrm>
            <a:off x="3620061" y="1644831"/>
            <a:ext cx="2619375" cy="1743075"/>
          </a:xfrm>
          <a:prstGeom prst="rect">
            <a:avLst/>
          </a:prstGeom>
        </p:spPr>
      </p:pic>
    </p:spTree>
    <p:extLst>
      <p:ext uri="{BB962C8B-B14F-4D97-AF65-F5344CB8AC3E}">
        <p14:creationId xmlns:p14="http://schemas.microsoft.com/office/powerpoint/2010/main" val="48915444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1" y="169006"/>
            <a:ext cx="6032810" cy="1524578"/>
          </a:xfrm>
          <a:prstGeom prst="rect">
            <a:avLst/>
          </a:prstGeom>
          <a:noFill/>
        </p:spPr>
        <p:txBody>
          <a:bodyPr wrap="square" lIns="46793" tIns="23397" rIns="46793" bIns="23397">
            <a:spAutoFit/>
          </a:bodyPr>
          <a:lstStyle/>
          <a:p>
            <a:r>
              <a:rPr lang="pt-BR" sz="2400" i="1" dirty="0">
                <a:solidFill>
                  <a:schemeClr val="bg1"/>
                </a:solidFill>
                <a:latin typeface="Batang" panose="02030600000101010101" pitchFamily="18" charset="-127"/>
                <a:ea typeface="Batang" panose="02030600000101010101" pitchFamily="18" charset="-127"/>
              </a:rPr>
              <a:t>Dona Marta fez 825 docinhos. Em menos de 1 mês seus netos venderam 487. Quantos doces ainda faltam para serem vendidos?</a:t>
            </a:r>
            <a:endParaRPr lang="en-US" sz="24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387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8674" name="Picture 2" descr="Resultado de imagem para docinho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590" y="2677270"/>
            <a:ext cx="1183342" cy="739589"/>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Resultado de imagem para docinho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41437" y="1824431"/>
            <a:ext cx="3349625" cy="1631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01488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236985"/>
            <a:ext cx="6088566" cy="1032136"/>
          </a:xfrm>
          <a:prstGeom prst="rect">
            <a:avLst/>
          </a:prstGeom>
          <a:noFill/>
        </p:spPr>
        <p:txBody>
          <a:bodyPr wrap="square" lIns="46793" tIns="23397" rIns="46793" bIns="23397">
            <a:spAutoFit/>
          </a:bodyPr>
          <a:lstStyle/>
          <a:p>
            <a:pPr algn="just"/>
            <a:r>
              <a:rPr lang="pt-BR" sz="3200" i="1" dirty="0">
                <a:solidFill>
                  <a:schemeClr val="bg1"/>
                </a:solidFill>
                <a:latin typeface="Aparajita" panose="020B0604020202020204" pitchFamily="34" charset="0"/>
                <a:cs typeface="Aparajita" panose="020B0604020202020204" pitchFamily="34" charset="0"/>
              </a:rPr>
              <a:t>A um número foi somado 7854 e o resultado obtido foi 20000. Que número é esse?</a:t>
            </a:r>
            <a:endParaRPr lang="en-US" sz="32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62859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Aparajita" panose="020B0604020202020204" pitchFamily="34" charset="0"/>
                <a:cs typeface="Aparajita" panose="020B0604020202020204" pitchFamily="34" charset="0"/>
              </a:rPr>
              <a:t>1006</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068400"/>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10056</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464408" y="2508204"/>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298648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smtClean="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12146</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52346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C</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12454</a:t>
            </a:r>
            <a:endParaRPr lang="en-US" sz="2400" i="1" dirty="0">
              <a:ln w="0"/>
              <a:solidFill>
                <a:schemeClr val="bg1"/>
              </a:solidFill>
              <a:latin typeface="Aparajita" panose="020B0604020202020204" pitchFamily="34" charset="0"/>
              <a:cs typeface="Aparajita" panose="020B0604020202020204" pitchFamily="34" charset="0"/>
            </a:endParaRPr>
          </a:p>
        </p:txBody>
      </p:sp>
    </p:spTree>
    <p:extLst>
      <p:ext uri="{BB962C8B-B14F-4D97-AF65-F5344CB8AC3E}">
        <p14:creationId xmlns:p14="http://schemas.microsoft.com/office/powerpoint/2010/main" val="2686082604"/>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1" y="169006"/>
            <a:ext cx="6032810" cy="1770800"/>
          </a:xfrm>
          <a:prstGeom prst="rect">
            <a:avLst/>
          </a:prstGeom>
          <a:noFill/>
        </p:spPr>
        <p:txBody>
          <a:bodyPr wrap="square" lIns="46793" tIns="23397" rIns="46793" bIns="23397">
            <a:spAutoFit/>
          </a:bodyPr>
          <a:lstStyle/>
          <a:p>
            <a:r>
              <a:rPr lang="pt-BR" sz="2800" i="1" dirty="0">
                <a:solidFill>
                  <a:schemeClr val="bg1"/>
                </a:solidFill>
                <a:latin typeface="Batang" panose="02030600000101010101" pitchFamily="18" charset="-127"/>
                <a:ea typeface="Batang" panose="02030600000101010101" pitchFamily="18" charset="-127"/>
              </a:rPr>
              <a:t>Dom Pedro II, imperador do Brasil, faleceu em 1891 com 66 anos de idade. Em que ano ele nasceu?</a:t>
            </a:r>
            <a:endParaRPr lang="en-US" sz="2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1855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1824</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7536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1826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1825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6" name="Imagem 5"/>
          <p:cNvPicPr>
            <a:picLocks noChangeAspect="1"/>
          </p:cNvPicPr>
          <p:nvPr/>
        </p:nvPicPr>
        <p:blipFill>
          <a:blip r:embed="rId4"/>
          <a:stretch>
            <a:fillRect/>
          </a:stretch>
        </p:blipFill>
        <p:spPr>
          <a:xfrm>
            <a:off x="1747744" y="1489644"/>
            <a:ext cx="1291291" cy="1917659"/>
          </a:xfrm>
          <a:prstGeom prst="rect">
            <a:avLst/>
          </a:prstGeom>
        </p:spPr>
      </p:pic>
      <p:pic>
        <p:nvPicPr>
          <p:cNvPr id="31748" name="Picture 4" descr="Resultado de imagem para DOM PEDRO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1997" y="1478651"/>
            <a:ext cx="1187604" cy="1928652"/>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Resultado de imagem para DOM PEDRO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96388" y="1448882"/>
            <a:ext cx="1203777" cy="1985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37666"/>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1" y="169006"/>
            <a:ext cx="6032810" cy="1770800"/>
          </a:xfrm>
          <a:prstGeom prst="rect">
            <a:avLst/>
          </a:prstGeom>
          <a:noFill/>
        </p:spPr>
        <p:txBody>
          <a:bodyPr wrap="square" lIns="46793" tIns="23397" rIns="46793" bIns="23397">
            <a:spAutoFit/>
          </a:bodyPr>
          <a:lstStyle/>
          <a:p>
            <a:r>
              <a:rPr lang="pt-BR" sz="2800" i="1" dirty="0">
                <a:solidFill>
                  <a:schemeClr val="bg1"/>
                </a:solidFill>
                <a:latin typeface="Batang" panose="02030600000101010101" pitchFamily="18" charset="-127"/>
                <a:ea typeface="Batang" panose="02030600000101010101" pitchFamily="18" charset="-127"/>
              </a:rPr>
              <a:t>Dom Pedro II, imperador do Brasil, faleceu em 1891 com 66 anos de idade. Em que ano ele nasceu?</a:t>
            </a:r>
            <a:endParaRPr lang="en-US" sz="2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21118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1825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0722" name="Picture 2" descr="Resultado de imagem para DOM PEDRO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998293" y="2374958"/>
            <a:ext cx="1031215" cy="999290"/>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Resultado de imagem para DOM PEDRO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818" y="1539952"/>
            <a:ext cx="1290800" cy="1047156"/>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Resultado de imagem para DOM PEDRO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1536" y="1479724"/>
            <a:ext cx="943163" cy="583806"/>
          </a:xfrm>
          <a:prstGeom prst="rect">
            <a:avLst/>
          </a:prstGeom>
          <a:noFill/>
          <a:extLst>
            <a:ext uri="{909E8E84-426E-40DD-AFC4-6F175D3DCCD1}">
              <a14:hiddenFill xmlns:a14="http://schemas.microsoft.com/office/drawing/2010/main">
                <a:solidFill>
                  <a:srgbClr val="FFFFFF"/>
                </a:solidFill>
              </a14:hiddenFill>
            </a:ext>
          </a:extLst>
        </p:spPr>
      </p:pic>
      <p:pic>
        <p:nvPicPr>
          <p:cNvPr id="30728" name="Picture 8" descr="Resultado de imagem para DOM PEDRO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051" y="1858873"/>
            <a:ext cx="1435809" cy="1456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214114"/>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1" y="169006"/>
            <a:ext cx="6032810" cy="1740022"/>
          </a:xfrm>
          <a:prstGeom prst="rect">
            <a:avLst/>
          </a:prstGeom>
          <a:noFill/>
        </p:spPr>
        <p:txBody>
          <a:bodyPr wrap="square" lIns="46793" tIns="23397" rIns="46793" bIns="23397">
            <a:spAutoFit/>
          </a:bodyPr>
          <a:lstStyle/>
          <a:p>
            <a:r>
              <a:rPr lang="pt-BR" sz="2200" i="1" dirty="0">
                <a:solidFill>
                  <a:schemeClr val="bg1"/>
                </a:solidFill>
                <a:latin typeface="Batang" panose="02030600000101010101" pitchFamily="18" charset="-127"/>
                <a:ea typeface="Batang" panose="02030600000101010101" pitchFamily="18" charset="-127"/>
              </a:rPr>
              <a:t>À vista um automóvel custa 26.454 reais. À prazo o mesmo automóvel custa 38.392 reais. A diferença entre o preço cobrado é chamado de juros. Qual é a quantia que pagará de juros?</a:t>
            </a:r>
            <a:endParaRPr lang="en-US" sz="22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+11948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b="1" dirty="0" smtClean="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rPr>
              <a:t>-11958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7536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dirty="0" smtClean="0">
                <a:ln w="0"/>
                <a:solidFill>
                  <a:schemeClr val="bg1"/>
                </a:solidFill>
                <a:latin typeface="Batang" panose="02030600000101010101" pitchFamily="18" charset="-127"/>
                <a:ea typeface="Batang" panose="02030600000101010101" pitchFamily="18" charset="-127"/>
              </a:rPr>
              <a:t>-</a:t>
            </a:r>
            <a:r>
              <a:rPr lang="pt-BR" sz="2400" i="1" dirty="0" smtClean="0">
                <a:ln w="0"/>
                <a:solidFill>
                  <a:schemeClr val="bg1"/>
                </a:solidFill>
                <a:latin typeface="Batang" panose="02030600000101010101" pitchFamily="18" charset="-127"/>
                <a:ea typeface="Batang" panose="02030600000101010101" pitchFamily="18" charset="-127"/>
              </a:rPr>
              <a:t>11938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dirty="0" smtClean="0">
                <a:ln w="0"/>
                <a:solidFill>
                  <a:schemeClr val="bg1"/>
                </a:solidFill>
                <a:latin typeface="Batang" panose="02030600000101010101" pitchFamily="18" charset="-127"/>
                <a:ea typeface="Batang" panose="02030600000101010101" pitchFamily="18" charset="-127"/>
              </a:rPr>
              <a:t>+</a:t>
            </a:r>
            <a:r>
              <a:rPr lang="pt-BR" sz="2400" i="1" dirty="0" smtClean="0">
                <a:ln w="0"/>
                <a:solidFill>
                  <a:schemeClr val="bg1"/>
                </a:solidFill>
                <a:latin typeface="Batang" panose="02030600000101010101" pitchFamily="18" charset="-127"/>
                <a:ea typeface="Batang" panose="02030600000101010101" pitchFamily="18" charset="-127"/>
              </a:rPr>
              <a:t>1868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3794" name="Picture 2" descr="Resultado de imagem para automóvel anti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2595" y="1658471"/>
            <a:ext cx="2405806" cy="1781552"/>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Resultado de imagem para automóvel anti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97740" y="2108404"/>
            <a:ext cx="1744854" cy="1308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76497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1" y="169006"/>
            <a:ext cx="6032810" cy="1740022"/>
          </a:xfrm>
          <a:prstGeom prst="rect">
            <a:avLst/>
          </a:prstGeom>
          <a:noFill/>
        </p:spPr>
        <p:txBody>
          <a:bodyPr wrap="square" lIns="46793" tIns="23397" rIns="46793" bIns="23397">
            <a:spAutoFit/>
          </a:bodyPr>
          <a:lstStyle/>
          <a:p>
            <a:r>
              <a:rPr lang="pt-BR" sz="2200" i="1" dirty="0">
                <a:solidFill>
                  <a:schemeClr val="bg1"/>
                </a:solidFill>
                <a:latin typeface="Batang" panose="02030600000101010101" pitchFamily="18" charset="-127"/>
                <a:ea typeface="Batang" panose="02030600000101010101" pitchFamily="18" charset="-127"/>
              </a:rPr>
              <a:t>À vista um automóvel custa 26.454 reais. À prazo o mesmo automóvel custa 38.392 reais. A diferença entre o preço cobrado é chamado de juros. Qual é a quantia que pagará de juros?</a:t>
            </a:r>
            <a:endParaRPr lang="en-US" sz="22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233129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dirty="0" smtClean="0">
                <a:ln w="0"/>
                <a:solidFill>
                  <a:schemeClr val="bg1"/>
                </a:solidFill>
                <a:latin typeface="Batang" panose="02030600000101010101" pitchFamily="18" charset="-127"/>
                <a:ea typeface="Batang" panose="02030600000101010101" pitchFamily="18" charset="-127"/>
              </a:rPr>
              <a:t>-</a:t>
            </a:r>
            <a:r>
              <a:rPr lang="pt-BR" sz="2400" i="1" dirty="0" smtClean="0">
                <a:ln w="0"/>
                <a:solidFill>
                  <a:schemeClr val="bg1"/>
                </a:solidFill>
                <a:latin typeface="Batang" panose="02030600000101010101" pitchFamily="18" charset="-127"/>
                <a:ea typeface="Batang" panose="02030600000101010101" pitchFamily="18" charset="-127"/>
              </a:rPr>
              <a:t>11938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2770" name="Picture 2" descr="Resultado de imagem para automóvel anti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7080" y="1544086"/>
            <a:ext cx="2531321" cy="1574426"/>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Resultado de imagem para automóvel anti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1553" y="1894382"/>
            <a:ext cx="1825527" cy="1537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8647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81518" y="60989"/>
            <a:ext cx="6032810" cy="1893910"/>
          </a:xfrm>
          <a:prstGeom prst="rect">
            <a:avLst/>
          </a:prstGeom>
          <a:noFill/>
        </p:spPr>
        <p:txBody>
          <a:bodyPr wrap="square" lIns="46793" tIns="23397" rIns="46793" bIns="23397">
            <a:spAutoFit/>
          </a:bodyPr>
          <a:lstStyle/>
          <a:p>
            <a:r>
              <a:rPr lang="pt-BR" sz="2400" i="1" dirty="0">
                <a:solidFill>
                  <a:schemeClr val="bg1"/>
                </a:solidFill>
                <a:latin typeface="Batang" panose="02030600000101010101" pitchFamily="18" charset="-127"/>
                <a:ea typeface="Batang" panose="02030600000101010101" pitchFamily="18" charset="-127"/>
              </a:rPr>
              <a:t>Um avião pode transportar 295 passageiros. Em determinado vôo, o avião está transportando 209 passageiros. Quantas poltronas desse avião não estão ocupadas?</a:t>
            </a:r>
            <a:endParaRPr lang="en-US" sz="22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87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b="1" dirty="0" smtClean="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rPr>
              <a:t>85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307536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dirty="0" smtClean="0">
                <a:ln w="0"/>
                <a:solidFill>
                  <a:schemeClr val="bg1"/>
                </a:solidFill>
                <a:latin typeface="Batang" panose="02030600000101010101" pitchFamily="18" charset="-127"/>
                <a:ea typeface="Batang" panose="02030600000101010101" pitchFamily="18" charset="-127"/>
              </a:rPr>
              <a:t>86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dirty="0" smtClean="0">
                <a:ln w="0"/>
                <a:solidFill>
                  <a:schemeClr val="bg1"/>
                </a:solidFill>
                <a:latin typeface="Batang" panose="02030600000101010101" pitchFamily="18" charset="-127"/>
                <a:ea typeface="Batang" panose="02030600000101010101" pitchFamily="18" charset="-127"/>
              </a:rPr>
              <a:t>98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5842" name="Picture 2" descr="Resultado de imagem para avia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6102" y="2230088"/>
            <a:ext cx="1865333" cy="1209936"/>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Resultado de imagem para avia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9427" y="2063840"/>
            <a:ext cx="2375467" cy="133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58086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81518" y="60989"/>
            <a:ext cx="6032810" cy="1893910"/>
          </a:xfrm>
          <a:prstGeom prst="rect">
            <a:avLst/>
          </a:prstGeom>
          <a:noFill/>
        </p:spPr>
        <p:txBody>
          <a:bodyPr wrap="square" lIns="46793" tIns="23397" rIns="46793" bIns="23397">
            <a:spAutoFit/>
          </a:bodyPr>
          <a:lstStyle/>
          <a:p>
            <a:r>
              <a:rPr lang="pt-BR" sz="2400" i="1" dirty="0">
                <a:solidFill>
                  <a:schemeClr val="bg1"/>
                </a:solidFill>
                <a:latin typeface="Batang" panose="02030600000101010101" pitchFamily="18" charset="-127"/>
                <a:ea typeface="Batang" panose="02030600000101010101" pitchFamily="18" charset="-127"/>
              </a:rPr>
              <a:t>Um avião pode transportar 295 passageiros. Em determinado vôo, o avião está transportando 209 passageiros. Quantas poltronas desse avião não estão ocupadas?</a:t>
            </a:r>
            <a:endParaRPr lang="en-US" sz="22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216035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dirty="0" smtClean="0">
                <a:ln w="0"/>
                <a:solidFill>
                  <a:schemeClr val="bg1"/>
                </a:solidFill>
                <a:latin typeface="Batang" panose="02030600000101010101" pitchFamily="18" charset="-127"/>
                <a:ea typeface="Batang" panose="02030600000101010101" pitchFamily="18" charset="-127"/>
              </a:rPr>
              <a:t>86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4822" name="Picture 6" descr="Resultado de imagem para aviao desast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6073" y="2084554"/>
            <a:ext cx="2749347" cy="1237827"/>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descr="Resultado de imagem para aviao desast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91318" y="2242390"/>
            <a:ext cx="1880883" cy="1079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72943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236985"/>
            <a:ext cx="6088566" cy="1032136"/>
          </a:xfrm>
          <a:prstGeom prst="rect">
            <a:avLst/>
          </a:prstGeom>
          <a:noFill/>
        </p:spPr>
        <p:txBody>
          <a:bodyPr wrap="square" lIns="46793" tIns="23397" rIns="46793" bIns="23397">
            <a:spAutoFit/>
          </a:bodyPr>
          <a:lstStyle/>
          <a:p>
            <a:pPr algn="just"/>
            <a:r>
              <a:rPr lang="pt-BR" sz="3200" i="1" dirty="0">
                <a:solidFill>
                  <a:schemeClr val="bg1"/>
                </a:solidFill>
                <a:latin typeface="Aparajita" panose="020B0604020202020204" pitchFamily="34" charset="0"/>
                <a:cs typeface="Aparajita" panose="020B0604020202020204" pitchFamily="34" charset="0"/>
              </a:rPr>
              <a:t>A um número foi somado 7854 e o resultado obtido foi 20000. Que número é esse?</a:t>
            </a:r>
            <a:endParaRPr lang="en-US" sz="32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464408" y="2508204"/>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523088" y="1837416"/>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smtClean="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12146</a:t>
            </a:r>
            <a:endParaRPr lang="en-US" sz="2400" i="1" dirty="0">
              <a:ln w="0"/>
              <a:solidFill>
                <a:schemeClr val="bg1"/>
              </a:solidFill>
              <a:latin typeface="Aparajita" panose="020B0604020202020204" pitchFamily="34" charset="0"/>
              <a:cs typeface="Aparajita" panose="020B0604020202020204" pitchFamily="34" charset="0"/>
            </a:endParaRPr>
          </a:p>
        </p:txBody>
      </p:sp>
    </p:spTree>
    <p:extLst>
      <p:ext uri="{BB962C8B-B14F-4D97-AF65-F5344CB8AC3E}">
        <p14:creationId xmlns:p14="http://schemas.microsoft.com/office/powerpoint/2010/main" val="320600982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47645" cy="1524578"/>
          </a:xfrm>
          <a:prstGeom prst="rect">
            <a:avLst/>
          </a:prstGeom>
          <a:noFill/>
        </p:spPr>
        <p:txBody>
          <a:bodyPr wrap="square" lIns="46793" tIns="23397" rIns="46793" bIns="23397">
            <a:spAutoFit/>
          </a:bodyPr>
          <a:lstStyle/>
          <a:p>
            <a:pPr algn="just"/>
            <a:r>
              <a:rPr lang="pt-BR" sz="3200" i="1" dirty="0" smtClean="0">
                <a:solidFill>
                  <a:schemeClr val="bg1"/>
                </a:solidFill>
                <a:latin typeface="Aparajita" panose="020B0604020202020204" pitchFamily="34" charset="0"/>
                <a:cs typeface="Aparajita" panose="020B0604020202020204" pitchFamily="34" charset="0"/>
              </a:rPr>
              <a:t>Ganhei </a:t>
            </a:r>
            <a:r>
              <a:rPr lang="pt-BR" sz="3200" i="1" dirty="0">
                <a:solidFill>
                  <a:schemeClr val="bg1"/>
                </a:solidFill>
                <a:latin typeface="Aparajita" panose="020B0604020202020204" pitchFamily="34" charset="0"/>
                <a:cs typeface="Aparajita" panose="020B0604020202020204" pitchFamily="34" charset="0"/>
              </a:rPr>
              <a:t>uma caixa com 50 bombons. Comi 15 bombons, meu irmão comeu 13 e minha irmã 9. Quantos bombons restaram?</a:t>
            </a:r>
            <a:endParaRPr lang="en-US" sz="32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628596"/>
            <a:ext cx="5705958" cy="1893910"/>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b="1" dirty="0" smtClean="0">
                <a:ln w="0"/>
                <a:solidFill>
                  <a:schemeClr val="bg1"/>
                </a:solidFill>
                <a:effectLst>
                  <a:outerShdw blurRad="38100" dist="19050" dir="2700000" algn="tl" rotWithShape="0">
                    <a:schemeClr val="dk1">
                      <a:alpha val="40000"/>
                    </a:schemeClr>
                  </a:outerShdw>
                </a:effectLst>
              </a:rPr>
              <a:t>+</a:t>
            </a:r>
            <a:r>
              <a:rPr lang="pt-BR" sz="2400" i="1" dirty="0" smtClean="0">
                <a:ln w="0"/>
                <a:solidFill>
                  <a:schemeClr val="bg1"/>
                </a:solidFill>
                <a:latin typeface="Aparajita" panose="020B0604020202020204" pitchFamily="34" charset="0"/>
                <a:cs typeface="Aparajita" panose="020B0604020202020204" pitchFamily="34" charset="0"/>
              </a:rPr>
              <a:t>13</a:t>
            </a:r>
          </a:p>
          <a:p>
            <a:endParaRPr lang="pt-BR" sz="2400" i="1" dirty="0">
              <a:ln w="0"/>
              <a:solidFill>
                <a:schemeClr val="bg1"/>
              </a:solidFill>
              <a:latin typeface="Aparajita" panose="020B0604020202020204" pitchFamily="34" charset="0"/>
              <a:cs typeface="Aparajita" panose="020B0604020202020204" pitchFamily="34" charset="0"/>
            </a:endParaRPr>
          </a:p>
          <a:p>
            <a:endParaRPr lang="pt-BR" sz="2400" i="1" dirty="0" smtClean="0">
              <a:ln w="0"/>
              <a:solidFill>
                <a:schemeClr val="bg1"/>
              </a:solidFill>
              <a:latin typeface="Aparajita" panose="020B0604020202020204" pitchFamily="34" charset="0"/>
              <a:cs typeface="Aparajita" panose="020B0604020202020204" pitchFamily="34" charset="0"/>
            </a:endParaRPr>
          </a:p>
          <a:p>
            <a:endParaRPr lang="pt-BR" sz="2400" i="1" dirty="0">
              <a:ln w="0"/>
              <a:solidFill>
                <a:schemeClr val="bg1"/>
              </a:solidFill>
              <a:latin typeface="Aparajita" panose="020B0604020202020204" pitchFamily="34" charset="0"/>
              <a:cs typeface="Aparajita" panose="020B0604020202020204" pitchFamily="34" charset="0"/>
            </a:endParaRPr>
          </a:p>
          <a:p>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068400"/>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b="1" dirty="0" smtClean="0">
                <a:ln w="0"/>
                <a:solidFill>
                  <a:schemeClr val="bg1"/>
                </a:solidFill>
                <a:effectLst>
                  <a:outerShdw blurRad="38100" dist="19050" dir="2700000" algn="tl" rotWithShape="0">
                    <a:schemeClr val="dk1">
                      <a:alpha val="40000"/>
                    </a:schemeClr>
                  </a:outerShdw>
                </a:effectLst>
              </a:rPr>
              <a:t>-</a:t>
            </a:r>
            <a:r>
              <a:rPr lang="pt-BR" sz="2400" i="1" dirty="0" smtClean="0">
                <a:ln w="0"/>
                <a:solidFill>
                  <a:schemeClr val="bg1"/>
                </a:solidFill>
                <a:latin typeface="Aparajita" panose="020B0604020202020204" pitchFamily="34" charset="0"/>
                <a:cs typeface="Aparajita" panose="020B0604020202020204" pitchFamily="34" charset="0"/>
              </a:rPr>
              <a:t>16</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464408" y="2508204"/>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298648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smtClean="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18</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52346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C</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b="1" dirty="0" smtClean="0">
                <a:ln w="0"/>
                <a:solidFill>
                  <a:schemeClr val="bg1"/>
                </a:solidFill>
                <a:effectLst>
                  <a:outerShdw blurRad="38100" dist="19050" dir="2700000" algn="tl" rotWithShape="0">
                    <a:schemeClr val="dk1">
                      <a:alpha val="40000"/>
                    </a:schemeClr>
                  </a:outerShdw>
                </a:effectLst>
              </a:rPr>
              <a:t>+</a:t>
            </a:r>
            <a:r>
              <a:rPr lang="pt-BR" sz="2400" i="1" dirty="0" smtClean="0">
                <a:ln w="0"/>
                <a:solidFill>
                  <a:schemeClr val="bg1"/>
                </a:solidFill>
                <a:latin typeface="Aparajita" panose="020B0604020202020204" pitchFamily="34" charset="0"/>
                <a:cs typeface="Aparajita" panose="020B0604020202020204" pitchFamily="34" charset="0"/>
              </a:rPr>
              <a:t>14</a:t>
            </a:r>
            <a:endParaRPr lang="en-US" sz="2400" i="1" dirty="0">
              <a:ln w="0"/>
              <a:solidFill>
                <a:schemeClr val="bg1"/>
              </a:solidFill>
              <a:latin typeface="Aparajita" panose="020B0604020202020204" pitchFamily="34" charset="0"/>
              <a:cs typeface="Aparajita" panose="020B0604020202020204" pitchFamily="34" charset="0"/>
            </a:endParaRPr>
          </a:p>
        </p:txBody>
      </p:sp>
      <p:pic>
        <p:nvPicPr>
          <p:cNvPr id="2052" name="Picture 4" descr="Resultado de imagem para fotos de bomb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228" y="1531485"/>
            <a:ext cx="2807374" cy="1871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97026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228893"/>
            <a:ext cx="6088566" cy="1524578"/>
          </a:xfrm>
          <a:prstGeom prst="rect">
            <a:avLst/>
          </a:prstGeom>
          <a:noFill/>
        </p:spPr>
        <p:txBody>
          <a:bodyPr wrap="square" lIns="46793" tIns="23397" rIns="46793" bIns="23397">
            <a:spAutoFit/>
          </a:bodyPr>
          <a:lstStyle/>
          <a:p>
            <a:pPr algn="just"/>
            <a:r>
              <a:rPr lang="pt-BR" sz="3200" i="1" dirty="0" smtClean="0">
                <a:solidFill>
                  <a:schemeClr val="bg1"/>
                </a:solidFill>
                <a:latin typeface="Aparajita" panose="020B0604020202020204" pitchFamily="34" charset="0"/>
                <a:cs typeface="Aparajita" panose="020B0604020202020204" pitchFamily="34" charset="0"/>
              </a:rPr>
              <a:t>Ganhei </a:t>
            </a:r>
            <a:r>
              <a:rPr lang="pt-BR" sz="3200" i="1" dirty="0">
                <a:solidFill>
                  <a:schemeClr val="bg1"/>
                </a:solidFill>
                <a:latin typeface="Aparajita" panose="020B0604020202020204" pitchFamily="34" charset="0"/>
                <a:cs typeface="Aparajita" panose="020B0604020202020204" pitchFamily="34" charset="0"/>
              </a:rPr>
              <a:t>uma caixa com 50 bombons. Comi 15 bombons, meu irmão comeu 13 e minha irmã 9. Quantos bombons restaram?</a:t>
            </a:r>
            <a:endParaRPr lang="en-US" sz="32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302567" y="192254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b="1" dirty="0" smtClean="0">
                <a:ln w="0"/>
                <a:solidFill>
                  <a:schemeClr val="bg1"/>
                </a:solidFill>
                <a:effectLst>
                  <a:outerShdw blurRad="38100" dist="19050" dir="2700000" algn="tl" rotWithShape="0">
                    <a:schemeClr val="dk1">
                      <a:alpha val="40000"/>
                    </a:schemeClr>
                  </a:outerShdw>
                </a:effectLst>
              </a:rPr>
              <a:t>+</a:t>
            </a:r>
            <a:r>
              <a:rPr lang="pt-BR" sz="2400" i="1" dirty="0" smtClean="0">
                <a:ln w="0"/>
                <a:solidFill>
                  <a:schemeClr val="bg1"/>
                </a:solidFill>
                <a:latin typeface="Aparajita" panose="020B0604020202020204" pitchFamily="34" charset="0"/>
                <a:cs typeface="Aparajita" panose="020B0604020202020204" pitchFamily="34" charset="0"/>
              </a:rPr>
              <a:t>13</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464408" y="2508204"/>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pic>
        <p:nvPicPr>
          <p:cNvPr id="1026" name="Picture 2" descr="Resultado de imagem para fotos de bombo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909507" y="2663396"/>
            <a:ext cx="885731" cy="5898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m para fotos de bombo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155546" y="1796015"/>
            <a:ext cx="2740434" cy="14981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m para fotos de bomb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2567" y="2276403"/>
            <a:ext cx="1373917" cy="1017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4831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47645" cy="1401468"/>
          </a:xfrm>
          <a:prstGeom prst="rect">
            <a:avLst/>
          </a:prstGeom>
          <a:noFill/>
        </p:spPr>
        <p:txBody>
          <a:bodyPr wrap="square" lIns="46793" tIns="23397" rIns="46793" bIns="23397">
            <a:spAutoFit/>
          </a:bodyPr>
          <a:lstStyle/>
          <a:p>
            <a:pPr algn="just"/>
            <a:r>
              <a:rPr lang="pt-BR" sz="2200" i="1" dirty="0">
                <a:solidFill>
                  <a:schemeClr val="bg1"/>
                </a:solidFill>
                <a:latin typeface="Aparajita" panose="020B0604020202020204" pitchFamily="34" charset="0"/>
                <a:cs typeface="Aparajita" panose="020B0604020202020204" pitchFamily="34" charset="0"/>
              </a:rPr>
              <a:t>Na aquisição de sete computadores, uma escola gastou R$ 14.125,99. Como uma das máquinas veio defeituosa, a escola foi obrigada a devolvê-la e receber de volta R$ 2.044,25. Qual o valor gasto pela escola nos seis computadores adquiridos?</a:t>
            </a:r>
            <a:endParaRPr lang="en-US" sz="22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5" name="Rectangle 14">
            <a:extLst>
              <a:ext uri="{FF2B5EF4-FFF2-40B4-BE49-F238E27FC236}">
                <a16:creationId xmlns:a16="http://schemas.microsoft.com/office/drawing/2014/main" xmlns="" id="{88C45C25-BF1B-4018-8A33-8F627F02D4A4}"/>
              </a:ext>
            </a:extLst>
          </p:cNvPr>
          <p:cNvSpPr/>
          <p:nvPr/>
        </p:nvSpPr>
        <p:spPr>
          <a:xfrm>
            <a:off x="215590" y="162859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Aparajita" panose="020B0604020202020204" pitchFamily="34" charset="0"/>
                <a:cs typeface="Aparajita" panose="020B0604020202020204" pitchFamily="34" charset="0"/>
              </a:rPr>
              <a:t>R$ 12. 121</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2068400"/>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R$ 12. 081,74</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a16="http://schemas.microsoft.com/office/drawing/2014/main" xmlns="" id="{88C45C25-BF1B-4018-8A33-8F627F02D4A4}"/>
              </a:ext>
            </a:extLst>
          </p:cNvPr>
          <p:cNvSpPr/>
          <p:nvPr/>
        </p:nvSpPr>
        <p:spPr>
          <a:xfrm>
            <a:off x="215590" y="298648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R$ 11. 121, 74</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a16="http://schemas.microsoft.com/office/drawing/2014/main" xmlns="" id="{88C45C25-BF1B-4018-8A33-8F627F02D4A4}"/>
              </a:ext>
            </a:extLst>
          </p:cNvPr>
          <p:cNvSpPr/>
          <p:nvPr/>
        </p:nvSpPr>
        <p:spPr>
          <a:xfrm>
            <a:off x="215590" y="252346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Aparajita" panose="020B0604020202020204" pitchFamily="34" charset="0"/>
                <a:cs typeface="Aparajita" panose="020B0604020202020204" pitchFamily="34" charset="0"/>
              </a:rPr>
              <a:t>R$ 11. 081, 74</a:t>
            </a:r>
            <a:endParaRPr lang="en-US" sz="2400" i="1" dirty="0">
              <a:ln w="0"/>
              <a:solidFill>
                <a:schemeClr val="bg1"/>
              </a:solidFill>
              <a:latin typeface="Aparajita" panose="020B0604020202020204" pitchFamily="34" charset="0"/>
              <a:cs typeface="Aparajita" panose="020B0604020202020204" pitchFamily="34" charset="0"/>
            </a:endParaRPr>
          </a:p>
        </p:txBody>
      </p:sp>
      <p:pic>
        <p:nvPicPr>
          <p:cNvPr id="3074" name="Picture 2" descr="Resultado de imagem para FOTOS DE COMPUTADOR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8598" y="1724038"/>
            <a:ext cx="3170256" cy="1646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3305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8584F-66B2-464F-9BA7-6F9A856D602F}"/>
              </a:ext>
            </a:extLst>
          </p:cNvPr>
          <p:cNvSpPr/>
          <p:nvPr/>
        </p:nvSpPr>
        <p:spPr>
          <a:xfrm>
            <a:off x="215590" y="169008"/>
            <a:ext cx="6047645" cy="1401468"/>
          </a:xfrm>
          <a:prstGeom prst="rect">
            <a:avLst/>
          </a:prstGeom>
          <a:noFill/>
        </p:spPr>
        <p:txBody>
          <a:bodyPr wrap="square" lIns="46793" tIns="23397" rIns="46793" bIns="23397">
            <a:spAutoFit/>
          </a:bodyPr>
          <a:lstStyle/>
          <a:p>
            <a:pPr algn="just"/>
            <a:r>
              <a:rPr lang="pt-BR" sz="2200" i="1" dirty="0">
                <a:solidFill>
                  <a:schemeClr val="bg1"/>
                </a:solidFill>
                <a:latin typeface="Aparajita" panose="020B0604020202020204" pitchFamily="34" charset="0"/>
                <a:cs typeface="Aparajita" panose="020B0604020202020204" pitchFamily="34" charset="0"/>
              </a:rPr>
              <a:t>Na aquisição de sete computadores, uma escola gastou R$ 14.125,99. Como uma das máquinas veio defeituosa, a escola foi obrigada a devolvê-la e receber de volta R$ 2.044,25. Qual o valor gasto pela escola nos seis computadores adquiridos?</a:t>
            </a:r>
            <a:endParaRPr lang="en-US" sz="22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9" name="Rectangle 14">
            <a:extLst>
              <a:ext uri="{FF2B5EF4-FFF2-40B4-BE49-F238E27FC236}">
                <a16:creationId xmlns:a16="http://schemas.microsoft.com/office/drawing/2014/main" xmlns="" id="{88C45C25-BF1B-4018-8A33-8F627F02D4A4}"/>
              </a:ext>
            </a:extLst>
          </p:cNvPr>
          <p:cNvSpPr/>
          <p:nvPr/>
        </p:nvSpPr>
        <p:spPr>
          <a:xfrm>
            <a:off x="215590" y="1642197"/>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R$ 12. 081,74</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a16="http://schemas.microsoft.com/office/drawing/2014/main" xmlns=""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pic>
        <p:nvPicPr>
          <p:cNvPr id="4098" name="Picture 2" descr="Resultado de imagem para FOTOS DE COMPUTADOR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0064" y="3097960"/>
            <a:ext cx="637167" cy="2857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m para FOTOS DE COMPUTADOR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64581" y="1550379"/>
            <a:ext cx="3056967" cy="184573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sultado de imagem para FOTOS DE COMPUTADOR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841" y="2058780"/>
            <a:ext cx="1957487" cy="1269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805728"/>
      </p:ext>
    </p:extLst>
  </p:cSld>
  <p:clrMapOvr>
    <a:masterClrMapping/>
  </p:clrMapOvr>
  <p:transition spd="slow">
    <p:wipe/>
  </p:transition>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13075</TotalTime>
  <Words>1688</Words>
  <Application>Microsoft Office PowerPoint</Application>
  <PresentationFormat>Personalizar</PresentationFormat>
  <Paragraphs>250</Paragraphs>
  <Slides>45</Slides>
  <Notes>45</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45</vt:i4>
      </vt:variant>
    </vt:vector>
  </HeadingPairs>
  <TitlesOfParts>
    <vt:vector size="54" baseType="lpstr">
      <vt:lpstr>Batang</vt:lpstr>
      <vt:lpstr>Aharoni</vt:lpstr>
      <vt:lpstr>Aparajita</vt:lpstr>
      <vt:lpstr>Arial</vt:lpstr>
      <vt:lpstr>Arial Black</vt:lpstr>
      <vt:lpstr>Berlin Sans FB</vt:lpstr>
      <vt:lpstr>Calibri</vt:lpstr>
      <vt:lpstr>Calibri Light</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Cencosud S.A.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de desempenho de estoque</dc:title>
  <dc:creator>Vagner Campos Fontes, Carlson</dc:creator>
  <cp:keywords>Supply Clain</cp:keywords>
  <dc:description>Desempenho da nova gestão de estoque da regional DECER</dc:description>
  <cp:lastModifiedBy>JMarySystems</cp:lastModifiedBy>
  <cp:revision>436</cp:revision>
  <dcterms:created xsi:type="dcterms:W3CDTF">2015-12-20T14:42:40Z</dcterms:created>
  <dcterms:modified xsi:type="dcterms:W3CDTF">2019-11-14T20:25:42Z</dcterms:modified>
  <cp:category>DECER</cp:category>
</cp:coreProperties>
</file>